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57" r:id="rId3"/>
    <p:sldId id="258" r:id="rId4"/>
    <p:sldId id="269" r:id="rId5"/>
    <p:sldId id="270" r:id="rId6"/>
    <p:sldId id="259" r:id="rId7"/>
    <p:sldId id="260" r:id="rId8"/>
    <p:sldId id="261" r:id="rId9"/>
    <p:sldId id="262" r:id="rId10"/>
    <p:sldId id="263" r:id="rId11"/>
    <p:sldId id="264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7B1184-6D06-4DA3-B401-F5E2EABEE4DD}" v="4" dt="2026-09-29T12:20:01.7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626" autoAdjust="0"/>
  </p:normalViewPr>
  <p:slideViewPr>
    <p:cSldViewPr snapToGrid="0" snapToObjects="1">
      <p:cViewPr>
        <p:scale>
          <a:sx n="112" d="100"/>
          <a:sy n="112" d="100"/>
        </p:scale>
        <p:origin x="-324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dan Giri Chetri" userId="631880d0-c9d6-4b62-a320-d25ef4755f02" providerId="ADAL" clId="{FD52B280-BC67-4766-8159-BAB0D65D40A3}"/>
    <pc:docChg chg="undo custSel addSld delSld modSld sldOrd">
      <pc:chgData name="Chandan Giri Chetri" userId="631880d0-c9d6-4b62-a320-d25ef4755f02" providerId="ADAL" clId="{FD52B280-BC67-4766-8159-BAB0D65D40A3}" dt="2026-09-29T13:05:15.824" v="2912"/>
      <pc:docMkLst>
        <pc:docMk/>
      </pc:docMkLst>
      <pc:sldChg chg="modSp del mod">
        <pc:chgData name="Chandan Giri Chetri" userId="631880d0-c9d6-4b62-a320-d25ef4755f02" providerId="ADAL" clId="{FD52B280-BC67-4766-8159-BAB0D65D40A3}" dt="2026-09-28T04:57:09.806" v="1925" actId="2696"/>
        <pc:sldMkLst>
          <pc:docMk/>
          <pc:sldMk cId="0" sldId="256"/>
        </pc:sldMkLst>
      </pc:sldChg>
      <pc:sldChg chg="modSp mod">
        <pc:chgData name="Chandan Giri Chetri" userId="631880d0-c9d6-4b62-a320-d25ef4755f02" providerId="ADAL" clId="{FD52B280-BC67-4766-8159-BAB0D65D40A3}" dt="2026-09-29T11:23:15.232" v="2035" actId="20577"/>
        <pc:sldMkLst>
          <pc:docMk/>
          <pc:sldMk cId="0" sldId="257"/>
        </pc:sldMkLst>
        <pc:spChg chg="mod">
          <ac:chgData name="Chandan Giri Chetri" userId="631880d0-c9d6-4b62-a320-d25ef4755f02" providerId="ADAL" clId="{FD52B280-BC67-4766-8159-BAB0D65D40A3}" dt="2026-09-18T06:33:19.255" v="16" actId="1076"/>
          <ac:spMkLst>
            <pc:docMk/>
            <pc:sldMk cId="0" sldId="257"/>
            <ac:spMk id="7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6:34:00.402" v="21" actId="1076"/>
          <ac:spMkLst>
            <pc:docMk/>
            <pc:sldMk cId="0" sldId="257"/>
            <ac:spMk id="8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6:33:03.057" v="13" actId="1076"/>
          <ac:spMkLst>
            <pc:docMk/>
            <pc:sldMk cId="0" sldId="257"/>
            <ac:spMk id="9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8T04:47:32.749" v="1924" actId="20577"/>
          <ac:spMkLst>
            <pc:docMk/>
            <pc:sldMk cId="0" sldId="257"/>
            <ac:spMk id="10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22:59.418" v="2020" actId="20577"/>
          <ac:spMkLst>
            <pc:docMk/>
            <pc:sldMk cId="0" sldId="257"/>
            <ac:spMk id="11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22:53.681" v="2010" actId="20577"/>
          <ac:spMkLst>
            <pc:docMk/>
            <pc:sldMk cId="0" sldId="257"/>
            <ac:spMk id="12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23:15.232" v="2035" actId="20577"/>
          <ac:spMkLst>
            <pc:docMk/>
            <pc:sldMk cId="0" sldId="257"/>
            <ac:spMk id="13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6:33:38.371" v="19" actId="1076"/>
          <ac:spMkLst>
            <pc:docMk/>
            <pc:sldMk cId="0" sldId="257"/>
            <ac:spMk id="14" creationId="{00000000-0000-0000-0000-000000000000}"/>
          </ac:spMkLst>
        </pc:spChg>
        <pc:picChg chg="mod">
          <ac:chgData name="Chandan Giri Chetri" userId="631880d0-c9d6-4b62-a320-d25ef4755f02" providerId="ADAL" clId="{FD52B280-BC67-4766-8159-BAB0D65D40A3}" dt="2026-09-18T06:34:14.587" v="23" actId="14100"/>
          <ac:picMkLst>
            <pc:docMk/>
            <pc:sldMk cId="0" sldId="257"/>
            <ac:picMk id="3" creationId="{00000000-0000-0000-0000-000000000000}"/>
          </ac:picMkLst>
        </pc:picChg>
        <pc:picChg chg="mod">
          <ac:chgData name="Chandan Giri Chetri" userId="631880d0-c9d6-4b62-a320-d25ef4755f02" providerId="ADAL" clId="{FD52B280-BC67-4766-8159-BAB0D65D40A3}" dt="2026-09-18T06:32:47.380" v="12" actId="14100"/>
          <ac:picMkLst>
            <pc:docMk/>
            <pc:sldMk cId="0" sldId="257"/>
            <ac:picMk id="6" creationId="{00000000-0000-0000-0000-000000000000}"/>
          </ac:picMkLst>
        </pc:picChg>
      </pc:sldChg>
      <pc:sldChg chg="addSp delSp modSp mod">
        <pc:chgData name="Chandan Giri Chetri" userId="631880d0-c9d6-4b62-a320-d25ef4755f02" providerId="ADAL" clId="{FD52B280-BC67-4766-8159-BAB0D65D40A3}" dt="2026-09-29T12:21:42.295" v="2803" actId="207"/>
        <pc:sldMkLst>
          <pc:docMk/>
          <pc:sldMk cId="0" sldId="258"/>
        </pc:sldMkLst>
        <pc:spChg chg="mod">
          <ac:chgData name="Chandan Giri Chetri" userId="631880d0-c9d6-4b62-a320-d25ef4755f02" providerId="ADAL" clId="{FD52B280-BC67-4766-8159-BAB0D65D40A3}" dt="2026-09-29T12:19:10.629" v="2795" actId="20577"/>
          <ac:spMkLst>
            <pc:docMk/>
            <pc:sldMk cId="0" sldId="258"/>
            <ac:spMk id="4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2:21:42.295" v="2803" actId="207"/>
          <ac:spMkLst>
            <pc:docMk/>
            <pc:sldMk cId="0" sldId="258"/>
            <ac:spMk id="6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6:36.912" v="2439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6:45.328" v="2440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7:11.926" v="2442" actId="1076"/>
          <ac:spMkLst>
            <pc:docMk/>
            <pc:sldMk cId="0" sldId="258"/>
            <ac:spMk id="9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7:19.254" v="2443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6:08.481" v="2435" actId="1076"/>
          <ac:spMkLst>
            <pc:docMk/>
            <pc:sldMk cId="0" sldId="258"/>
            <ac:spMk id="11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3:50.876" v="2407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3:42.474" v="2406" actId="20577"/>
          <ac:spMkLst>
            <pc:docMk/>
            <pc:sldMk cId="0" sldId="258"/>
            <ac:spMk id="15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3:25.667" v="2373" actId="1076"/>
          <ac:spMkLst>
            <pc:docMk/>
            <pc:sldMk cId="0" sldId="258"/>
            <ac:spMk id="17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3:12.792" v="2372" actId="20577"/>
          <ac:spMkLst>
            <pc:docMk/>
            <pc:sldMk cId="0" sldId="258"/>
            <ac:spMk id="18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2:07.835" v="2355" actId="113"/>
          <ac:spMkLst>
            <pc:docMk/>
            <pc:sldMk cId="0" sldId="258"/>
            <ac:spMk id="19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5:59.760" v="2434" actId="20577"/>
          <ac:spMkLst>
            <pc:docMk/>
            <pc:sldMk cId="0" sldId="258"/>
            <ac:spMk id="20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3:33.806" v="2392" actId="20577"/>
          <ac:spMkLst>
            <pc:docMk/>
            <pc:sldMk cId="0" sldId="258"/>
            <ac:spMk id="21" creationId="{00000000-0000-0000-0000-000000000000}"/>
          </ac:spMkLst>
        </pc:spChg>
        <pc:spChg chg="del mod">
          <ac:chgData name="Chandan Giri Chetri" userId="631880d0-c9d6-4b62-a320-d25ef4755f02" providerId="ADAL" clId="{FD52B280-BC67-4766-8159-BAB0D65D40A3}" dt="2026-09-29T11:24:32.595" v="2197" actId="21"/>
          <ac:spMkLst>
            <pc:docMk/>
            <pc:sldMk cId="0" sldId="258"/>
            <ac:spMk id="22" creationId="{00000000-0000-0000-0000-000000000000}"/>
          </ac:spMkLst>
        </pc:spChg>
        <pc:spChg chg="del">
          <ac:chgData name="Chandan Giri Chetri" userId="631880d0-c9d6-4b62-a320-d25ef4755f02" providerId="ADAL" clId="{FD52B280-BC67-4766-8159-BAB0D65D40A3}" dt="2026-09-29T11:24:29.587" v="2196" actId="21"/>
          <ac:spMkLst>
            <pc:docMk/>
            <pc:sldMk cId="0" sldId="258"/>
            <ac:spMk id="23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24:15.818" v="2185" actId="20577"/>
          <ac:spMkLst>
            <pc:docMk/>
            <pc:sldMk cId="0" sldId="258"/>
            <ac:spMk id="24" creationId="{00000000-0000-0000-0000-000000000000}"/>
          </ac:spMkLst>
        </pc:spChg>
        <pc:spChg chg="del mod">
          <ac:chgData name="Chandan Giri Chetri" userId="631880d0-c9d6-4b62-a320-d25ef4755f02" providerId="ADAL" clId="{FD52B280-BC67-4766-8159-BAB0D65D40A3}" dt="2026-09-29T11:33:06.830" v="2359" actId="478"/>
          <ac:spMkLst>
            <pc:docMk/>
            <pc:sldMk cId="0" sldId="258"/>
            <ac:spMk id="25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7:48:15.395" v="1577" actId="1076"/>
          <ac:spMkLst>
            <pc:docMk/>
            <pc:sldMk cId="0" sldId="258"/>
            <ac:spMk id="27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7:49:08.474" v="1620" actId="20577"/>
          <ac:spMkLst>
            <pc:docMk/>
            <pc:sldMk cId="0" sldId="258"/>
            <ac:spMk id="28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23:59.113" v="2036" actId="313"/>
          <ac:spMkLst>
            <pc:docMk/>
            <pc:sldMk cId="0" sldId="258"/>
            <ac:spMk id="29" creationId="{00000000-0000-0000-0000-000000000000}"/>
          </ac:spMkLst>
        </pc:spChg>
        <pc:spChg chg="add del">
          <ac:chgData name="Chandan Giri Chetri" userId="631880d0-c9d6-4b62-a320-d25ef4755f02" providerId="ADAL" clId="{FD52B280-BC67-4766-8159-BAB0D65D40A3}" dt="2026-09-29T11:29:17.834" v="2333" actId="22"/>
          <ac:spMkLst>
            <pc:docMk/>
            <pc:sldMk cId="0" sldId="258"/>
            <ac:spMk id="37" creationId="{E9C59044-E66E-306D-190C-A7F90E543A79}"/>
          </ac:spMkLst>
        </pc:spChg>
        <pc:spChg chg="add mod">
          <ac:chgData name="Chandan Giri Chetri" userId="631880d0-c9d6-4b62-a320-d25ef4755f02" providerId="ADAL" clId="{FD52B280-BC67-4766-8159-BAB0D65D40A3}" dt="2026-09-29T11:35:50.716" v="2418" actId="113"/>
          <ac:spMkLst>
            <pc:docMk/>
            <pc:sldMk cId="0" sldId="258"/>
            <ac:spMk id="43" creationId="{C3B65B0E-8486-A533-790B-E35A4FBD3352}"/>
          </ac:spMkLst>
        </pc:spChg>
        <pc:picChg chg="mod">
          <ac:chgData name="Chandan Giri Chetri" userId="631880d0-c9d6-4b62-a320-d25ef4755f02" providerId="ADAL" clId="{FD52B280-BC67-4766-8159-BAB0D65D40A3}" dt="2026-09-18T07:14:52.900" v="564" actId="14100"/>
          <ac:picMkLst>
            <pc:docMk/>
            <pc:sldMk cId="0" sldId="258"/>
            <ac:picMk id="3" creationId="{00000000-0000-0000-0000-000000000000}"/>
          </ac:picMkLst>
        </pc:picChg>
        <pc:picChg chg="add mod">
          <ac:chgData name="Chandan Giri Chetri" userId="631880d0-c9d6-4b62-a320-d25ef4755f02" providerId="ADAL" clId="{FD52B280-BC67-4766-8159-BAB0D65D40A3}" dt="2026-09-29T11:31:08.396" v="2340" actId="1076"/>
          <ac:picMkLst>
            <pc:docMk/>
            <pc:sldMk cId="0" sldId="258"/>
            <ac:picMk id="33" creationId="{CEF6D834-686B-C5B1-3786-57D935486AB8}"/>
          </ac:picMkLst>
        </pc:picChg>
        <pc:picChg chg="add del mod">
          <ac:chgData name="Chandan Giri Chetri" userId="631880d0-c9d6-4b62-a320-d25ef4755f02" providerId="ADAL" clId="{FD52B280-BC67-4766-8159-BAB0D65D40A3}" dt="2026-09-29T11:34:20.324" v="2411" actId="21"/>
          <ac:picMkLst>
            <pc:docMk/>
            <pc:sldMk cId="0" sldId="258"/>
            <ac:picMk id="35" creationId="{CE2B799B-0023-9C78-B354-03124ECA0744}"/>
          </ac:picMkLst>
        </pc:picChg>
        <pc:picChg chg="add del mod">
          <ac:chgData name="Chandan Giri Chetri" userId="631880d0-c9d6-4b62-a320-d25ef4755f02" providerId="ADAL" clId="{FD52B280-BC67-4766-8159-BAB0D65D40A3}" dt="2026-09-29T11:34:26.344" v="2412" actId="21"/>
          <ac:picMkLst>
            <pc:docMk/>
            <pc:sldMk cId="0" sldId="258"/>
            <ac:picMk id="39" creationId="{5B5E764C-DF21-4654-2F91-5238841F6A6D}"/>
          </ac:picMkLst>
        </pc:picChg>
        <pc:picChg chg="add mod">
          <ac:chgData name="Chandan Giri Chetri" userId="631880d0-c9d6-4b62-a320-d25ef4755f02" providerId="ADAL" clId="{FD52B280-BC67-4766-8159-BAB0D65D40A3}" dt="2026-09-29T11:34:43.254" v="2414" actId="1076"/>
          <ac:picMkLst>
            <pc:docMk/>
            <pc:sldMk cId="0" sldId="258"/>
            <ac:picMk id="41" creationId="{F9091655-7D9C-DE96-8CBD-E3E5BB707551}"/>
          </ac:picMkLst>
        </pc:picChg>
      </pc:sldChg>
      <pc:sldChg chg="addSp delSp modSp mod">
        <pc:chgData name="Chandan Giri Chetri" userId="631880d0-c9d6-4b62-a320-d25ef4755f02" providerId="ADAL" clId="{FD52B280-BC67-4766-8159-BAB0D65D40A3}" dt="2026-09-29T12:21:53.560" v="2813" actId="20577"/>
        <pc:sldMkLst>
          <pc:docMk/>
          <pc:sldMk cId="0" sldId="259"/>
        </pc:sldMkLst>
        <pc:spChg chg="mod">
          <ac:chgData name="Chandan Giri Chetri" userId="631880d0-c9d6-4b62-a320-d25ef4755f02" providerId="ADAL" clId="{FD52B280-BC67-4766-8159-BAB0D65D40A3}" dt="2026-09-29T12:21:53.560" v="2813" actId="20577"/>
          <ac:spMkLst>
            <pc:docMk/>
            <pc:sldMk cId="0" sldId="259"/>
            <ac:spMk id="4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7:03:28.386" v="391" actId="255"/>
          <ac:spMkLst>
            <pc:docMk/>
            <pc:sldMk cId="0" sldId="259"/>
            <ac:spMk id="8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7:05:20.927" v="394" actId="255"/>
          <ac:spMkLst>
            <pc:docMk/>
            <pc:sldMk cId="0" sldId="259"/>
            <ac:spMk id="9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18:38.320" v="1714" actId="14100"/>
          <ac:spMkLst>
            <pc:docMk/>
            <pc:sldMk cId="0" sldId="259"/>
            <ac:spMk id="11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29:40.868" v="1801" actId="255"/>
          <ac:spMkLst>
            <pc:docMk/>
            <pc:sldMk cId="0" sldId="259"/>
            <ac:spMk id="12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26:54.697" v="1778" actId="14100"/>
          <ac:spMkLst>
            <pc:docMk/>
            <pc:sldMk cId="0" sldId="259"/>
            <ac:spMk id="15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29:30.019" v="1800" actId="255"/>
          <ac:spMkLst>
            <pc:docMk/>
            <pc:sldMk cId="0" sldId="259"/>
            <ac:spMk id="16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19:50.058" v="1719" actId="1076"/>
          <ac:spMkLst>
            <pc:docMk/>
            <pc:sldMk cId="0" sldId="259"/>
            <ac:spMk id="17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22:48.294" v="1762" actId="1076"/>
          <ac:spMkLst>
            <pc:docMk/>
            <pc:sldMk cId="0" sldId="259"/>
            <ac:spMk id="18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26:43.606" v="1777" actId="1076"/>
          <ac:spMkLst>
            <pc:docMk/>
            <pc:sldMk cId="0" sldId="259"/>
            <ac:spMk id="19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29:09.782" v="1799" actId="255"/>
          <ac:spMkLst>
            <pc:docMk/>
            <pc:sldMk cId="0" sldId="259"/>
            <ac:spMk id="20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24:46.803" v="1767" actId="1076"/>
          <ac:spMkLst>
            <pc:docMk/>
            <pc:sldMk cId="0" sldId="259"/>
            <ac:spMk id="21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25:16.382" v="1770" actId="1076"/>
          <ac:spMkLst>
            <pc:docMk/>
            <pc:sldMk cId="0" sldId="259"/>
            <ac:spMk id="22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27:08.867" v="1779" actId="14100"/>
          <ac:spMkLst>
            <pc:docMk/>
            <pc:sldMk cId="0" sldId="259"/>
            <ac:spMk id="23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28:57.621" v="1798" actId="255"/>
          <ac:spMkLst>
            <pc:docMk/>
            <pc:sldMk cId="0" sldId="259"/>
            <ac:spMk id="24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30:01.351" v="1802" actId="13926"/>
          <ac:spMkLst>
            <pc:docMk/>
            <pc:sldMk cId="0" sldId="259"/>
            <ac:spMk id="27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31:27.087" v="1808" actId="14100"/>
          <ac:spMkLst>
            <pc:docMk/>
            <pc:sldMk cId="0" sldId="259"/>
            <ac:spMk id="28" creationId="{00000000-0000-0000-0000-000000000000}"/>
          </ac:spMkLst>
        </pc:spChg>
      </pc:sldChg>
      <pc:sldChg chg="modSp mod">
        <pc:chgData name="Chandan Giri Chetri" userId="631880d0-c9d6-4b62-a320-d25ef4755f02" providerId="ADAL" clId="{FD52B280-BC67-4766-8159-BAB0D65D40A3}" dt="2026-09-29T12:22:08.439" v="2823" actId="20577"/>
        <pc:sldMkLst>
          <pc:docMk/>
          <pc:sldMk cId="0" sldId="260"/>
        </pc:sldMkLst>
        <pc:spChg chg="mod">
          <ac:chgData name="Chandan Giri Chetri" userId="631880d0-c9d6-4b62-a320-d25ef4755f02" providerId="ADAL" clId="{FD52B280-BC67-4766-8159-BAB0D65D40A3}" dt="2026-09-29T12:22:08.439" v="2823" actId="20577"/>
          <ac:spMkLst>
            <pc:docMk/>
            <pc:sldMk cId="0" sldId="260"/>
            <ac:spMk id="4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7:05:56.863" v="396" actId="1076"/>
          <ac:spMkLst>
            <pc:docMk/>
            <pc:sldMk cId="0" sldId="260"/>
            <ac:spMk id="31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7:07:00.292" v="402" actId="12"/>
          <ac:spMkLst>
            <pc:docMk/>
            <pc:sldMk cId="0" sldId="260"/>
            <ac:spMk id="32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37:31.722" v="1854" actId="113"/>
          <ac:spMkLst>
            <pc:docMk/>
            <pc:sldMk cId="0" sldId="260"/>
            <ac:spMk id="33" creationId="{00000000-0000-0000-0000-000000000000}"/>
          </ac:spMkLst>
        </pc:spChg>
        <pc:picChg chg="mod">
          <ac:chgData name="Chandan Giri Chetri" userId="631880d0-c9d6-4b62-a320-d25ef4755f02" providerId="ADAL" clId="{FD52B280-BC67-4766-8159-BAB0D65D40A3}" dt="2026-09-18T07:07:19.275" v="404" actId="14100"/>
          <ac:picMkLst>
            <pc:docMk/>
            <pc:sldMk cId="0" sldId="260"/>
            <ac:picMk id="7" creationId="{00000000-0000-0000-0000-000000000000}"/>
          </ac:picMkLst>
        </pc:picChg>
      </pc:sldChg>
      <pc:sldChg chg="addSp delSp modSp mod">
        <pc:chgData name="Chandan Giri Chetri" userId="631880d0-c9d6-4b62-a320-d25ef4755f02" providerId="ADAL" clId="{FD52B280-BC67-4766-8159-BAB0D65D40A3}" dt="2026-09-29T12:22:17.453" v="2832" actId="20577"/>
        <pc:sldMkLst>
          <pc:docMk/>
          <pc:sldMk cId="0" sldId="261"/>
        </pc:sldMkLst>
        <pc:spChg chg="mod">
          <ac:chgData name="Chandan Giri Chetri" userId="631880d0-c9d6-4b62-a320-d25ef4755f02" providerId="ADAL" clId="{FD52B280-BC67-4766-8159-BAB0D65D40A3}" dt="2026-09-29T12:22:17.453" v="2832" actId="20577"/>
          <ac:spMkLst>
            <pc:docMk/>
            <pc:sldMk cId="0" sldId="261"/>
            <ac:spMk id="4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2:14:26.506" v="2678" actId="1076"/>
          <ac:spMkLst>
            <pc:docMk/>
            <pc:sldMk cId="0" sldId="261"/>
            <ac:spMk id="14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2:13:37.357" v="2673" actId="20577"/>
          <ac:spMkLst>
            <pc:docMk/>
            <pc:sldMk cId="0" sldId="261"/>
            <ac:spMk id="17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51:32.848" v="2526" actId="14100"/>
          <ac:spMkLst>
            <pc:docMk/>
            <pc:sldMk cId="0" sldId="261"/>
            <ac:spMk id="18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7:13:05.749" v="561" actId="20577"/>
          <ac:spMkLst>
            <pc:docMk/>
            <pc:sldMk cId="0" sldId="261"/>
            <ac:spMk id="19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38:00.769" v="1884" actId="20577"/>
          <ac:spMkLst>
            <pc:docMk/>
            <pc:sldMk cId="0" sldId="261"/>
            <ac:spMk id="22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38:08.852" v="1907" actId="20577"/>
          <ac:spMkLst>
            <pc:docMk/>
            <pc:sldMk cId="0" sldId="261"/>
            <ac:spMk id="23" creationId="{00000000-0000-0000-0000-000000000000}"/>
          </ac:spMkLst>
        </pc:spChg>
        <pc:spChg chg="add mod">
          <ac:chgData name="Chandan Giri Chetri" userId="631880d0-c9d6-4b62-a320-d25ef4755f02" providerId="ADAL" clId="{FD52B280-BC67-4766-8159-BAB0D65D40A3}" dt="2026-09-29T12:17:59.952" v="2781" actId="20577"/>
          <ac:spMkLst>
            <pc:docMk/>
            <pc:sldMk cId="0" sldId="261"/>
            <ac:spMk id="28" creationId="{ADCE922E-17F3-57B2-D0C9-AD9D52A469DF}"/>
          </ac:spMkLst>
        </pc:spChg>
        <pc:spChg chg="add del">
          <ac:chgData name="Chandan Giri Chetri" userId="631880d0-c9d6-4b62-a320-d25ef4755f02" providerId="ADAL" clId="{FD52B280-BC67-4766-8159-BAB0D65D40A3}" dt="2026-09-29T12:15:43.457" v="2683" actId="22"/>
          <ac:spMkLst>
            <pc:docMk/>
            <pc:sldMk cId="0" sldId="261"/>
            <ac:spMk id="30" creationId="{4C7428BD-6A0F-09B6-6E32-98E801E177B0}"/>
          </ac:spMkLst>
        </pc:spChg>
        <pc:spChg chg="add del">
          <ac:chgData name="Chandan Giri Chetri" userId="631880d0-c9d6-4b62-a320-d25ef4755f02" providerId="ADAL" clId="{FD52B280-BC67-4766-8159-BAB0D65D40A3}" dt="2026-09-29T12:16:16.868" v="2694" actId="22"/>
          <ac:spMkLst>
            <pc:docMk/>
            <pc:sldMk cId="0" sldId="261"/>
            <ac:spMk id="32" creationId="{8FAF517F-F841-E3B9-9ED7-8E4A620954F4}"/>
          </ac:spMkLst>
        </pc:spChg>
      </pc:sldChg>
      <pc:sldChg chg="modSp mod">
        <pc:chgData name="Chandan Giri Chetri" userId="631880d0-c9d6-4b62-a320-d25ef4755f02" providerId="ADAL" clId="{FD52B280-BC67-4766-8159-BAB0D65D40A3}" dt="2026-09-29T12:22:35.750" v="2841" actId="20577"/>
        <pc:sldMkLst>
          <pc:docMk/>
          <pc:sldMk cId="0" sldId="262"/>
        </pc:sldMkLst>
        <pc:spChg chg="mod">
          <ac:chgData name="Chandan Giri Chetri" userId="631880d0-c9d6-4b62-a320-d25ef4755f02" providerId="ADAL" clId="{FD52B280-BC67-4766-8159-BAB0D65D40A3}" dt="2026-09-29T12:22:35.750" v="2841" actId="20577"/>
          <ac:spMkLst>
            <pc:docMk/>
            <pc:sldMk cId="0" sldId="262"/>
            <ac:spMk id="4" creationId="{00000000-0000-0000-0000-000000000000}"/>
          </ac:spMkLst>
        </pc:spChg>
      </pc:sldChg>
      <pc:sldChg chg="delSp modSp mod">
        <pc:chgData name="Chandan Giri Chetri" userId="631880d0-c9d6-4b62-a320-d25ef4755f02" providerId="ADAL" clId="{FD52B280-BC67-4766-8159-BAB0D65D40A3}" dt="2026-09-29T12:25:11.914" v="2874" actId="20577"/>
        <pc:sldMkLst>
          <pc:docMk/>
          <pc:sldMk cId="0" sldId="263"/>
        </pc:sldMkLst>
        <pc:spChg chg="mod">
          <ac:chgData name="Chandan Giri Chetri" userId="631880d0-c9d6-4b62-a320-d25ef4755f02" providerId="ADAL" clId="{FD52B280-BC67-4766-8159-BAB0D65D40A3}" dt="2026-09-29T12:25:11.914" v="2874" actId="20577"/>
          <ac:spMkLst>
            <pc:docMk/>
            <pc:sldMk cId="0" sldId="263"/>
            <ac:spMk id="4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03:29.597" v="1659" actId="1076"/>
          <ac:spMkLst>
            <pc:docMk/>
            <pc:sldMk cId="0" sldId="263"/>
            <ac:spMk id="8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02:52.900" v="1656" actId="20577"/>
          <ac:spMkLst>
            <pc:docMk/>
            <pc:sldMk cId="0" sldId="263"/>
            <ac:spMk id="13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07:42.193" v="1713" actId="20577"/>
          <ac:spMkLst>
            <pc:docMk/>
            <pc:sldMk cId="0" sldId="263"/>
            <ac:spMk id="14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8:03:55.063" v="1661" actId="255"/>
          <ac:spMkLst>
            <pc:docMk/>
            <pc:sldMk cId="0" sldId="263"/>
            <ac:spMk id="15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48:00.525" v="2521" actId="14100"/>
          <ac:spMkLst>
            <pc:docMk/>
            <pc:sldMk cId="0" sldId="263"/>
            <ac:spMk id="16" creationId="{00000000-0000-0000-0000-000000000000}"/>
          </ac:spMkLst>
        </pc:spChg>
      </pc:sldChg>
      <pc:sldChg chg="modSp mod">
        <pc:chgData name="Chandan Giri Chetri" userId="631880d0-c9d6-4b62-a320-d25ef4755f02" providerId="ADAL" clId="{FD52B280-BC67-4766-8159-BAB0D65D40A3}" dt="2026-09-29T12:26:04.551" v="2908" actId="14100"/>
        <pc:sldMkLst>
          <pc:docMk/>
          <pc:sldMk cId="0" sldId="264"/>
        </pc:sldMkLst>
        <pc:spChg chg="mod">
          <ac:chgData name="Chandan Giri Chetri" userId="631880d0-c9d6-4b62-a320-d25ef4755f02" providerId="ADAL" clId="{FD52B280-BC67-4766-8159-BAB0D65D40A3}" dt="2026-09-29T12:25:21.699" v="2889" actId="20577"/>
          <ac:spMkLst>
            <pc:docMk/>
            <pc:sldMk cId="0" sldId="264"/>
            <ac:spMk id="4" creationId="{00000000-0000-0000-0000-000000000000}"/>
          </ac:spMkLst>
        </pc:spChg>
        <pc:picChg chg="mod">
          <ac:chgData name="Chandan Giri Chetri" userId="631880d0-c9d6-4b62-a320-d25ef4755f02" providerId="ADAL" clId="{FD52B280-BC67-4766-8159-BAB0D65D40A3}" dt="2026-09-29T12:26:04.551" v="2908" actId="14100"/>
          <ac:picMkLst>
            <pc:docMk/>
            <pc:sldMk cId="0" sldId="264"/>
            <ac:picMk id="3" creationId="{00000000-0000-0000-0000-000000000000}"/>
          </ac:picMkLst>
        </pc:picChg>
      </pc:sldChg>
      <pc:sldChg chg="modSp del mod">
        <pc:chgData name="Chandan Giri Chetri" userId="631880d0-c9d6-4b62-a320-d25ef4755f02" providerId="ADAL" clId="{FD52B280-BC67-4766-8159-BAB0D65D40A3}" dt="2026-09-29T11:48:19.947" v="2522" actId="2696"/>
        <pc:sldMkLst>
          <pc:docMk/>
          <pc:sldMk cId="0" sldId="265"/>
        </pc:sldMkLst>
      </pc:sldChg>
      <pc:sldChg chg="delSp modSp mod">
        <pc:chgData name="Chandan Giri Chetri" userId="631880d0-c9d6-4b62-a320-d25ef4755f02" providerId="ADAL" clId="{FD52B280-BC67-4766-8159-BAB0D65D40A3}" dt="2026-09-29T12:25:30.470" v="2905" actId="20577"/>
        <pc:sldMkLst>
          <pc:docMk/>
          <pc:sldMk cId="0" sldId="266"/>
        </pc:sldMkLst>
        <pc:spChg chg="mod">
          <ac:chgData name="Chandan Giri Chetri" userId="631880d0-c9d6-4b62-a320-d25ef4755f02" providerId="ADAL" clId="{FD52B280-BC67-4766-8159-BAB0D65D40A3}" dt="2026-09-29T12:25:30.470" v="2905" actId="20577"/>
          <ac:spMkLst>
            <pc:docMk/>
            <pc:sldMk cId="0" sldId="266"/>
            <ac:spMk id="4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7:36:28.180" v="1459" actId="20577"/>
          <ac:spMkLst>
            <pc:docMk/>
            <pc:sldMk cId="0" sldId="266"/>
            <ac:spMk id="6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7:41:22.813" v="1560" actId="21"/>
          <ac:spMkLst>
            <pc:docMk/>
            <pc:sldMk cId="0" sldId="266"/>
            <ac:spMk id="17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18T07:42:11.434" v="1566" actId="1076"/>
          <ac:spMkLst>
            <pc:docMk/>
            <pc:sldMk cId="0" sldId="266"/>
            <ac:spMk id="18" creationId="{00000000-0000-0000-0000-000000000000}"/>
          </ac:spMkLst>
        </pc:spChg>
        <pc:picChg chg="mod">
          <ac:chgData name="Chandan Giri Chetri" userId="631880d0-c9d6-4b62-a320-d25ef4755f02" providerId="ADAL" clId="{FD52B280-BC67-4766-8159-BAB0D65D40A3}" dt="2026-09-18T07:36:06.090" v="1392" actId="1076"/>
          <ac:picMkLst>
            <pc:docMk/>
            <pc:sldMk cId="0" sldId="266"/>
            <ac:picMk id="3" creationId="{00000000-0000-0000-0000-000000000000}"/>
          </ac:picMkLst>
        </pc:picChg>
      </pc:sldChg>
      <pc:sldChg chg="modSp mod">
        <pc:chgData name="Chandan Giri Chetri" userId="631880d0-c9d6-4b62-a320-d25ef4755f02" providerId="ADAL" clId="{FD52B280-BC67-4766-8159-BAB0D65D40A3}" dt="2026-09-29T12:25:39.529" v="2906" actId="14100"/>
        <pc:sldMkLst>
          <pc:docMk/>
          <pc:sldMk cId="0" sldId="267"/>
        </pc:sldMkLst>
        <pc:picChg chg="mod">
          <ac:chgData name="Chandan Giri Chetri" userId="631880d0-c9d6-4b62-a320-d25ef4755f02" providerId="ADAL" clId="{FD52B280-BC67-4766-8159-BAB0D65D40A3}" dt="2026-09-29T12:25:39.529" v="2906" actId="14100"/>
          <ac:picMkLst>
            <pc:docMk/>
            <pc:sldMk cId="0" sldId="267"/>
            <ac:picMk id="4" creationId="{00000000-0000-0000-0000-000000000000}"/>
          </ac:picMkLst>
        </pc:picChg>
      </pc:sldChg>
      <pc:sldChg chg="delSp modSp add mod ord">
        <pc:chgData name="Chandan Giri Chetri" userId="631880d0-c9d6-4b62-a320-d25ef4755f02" providerId="ADAL" clId="{FD52B280-BC67-4766-8159-BAB0D65D40A3}" dt="2026-09-29T11:22:38.045" v="1995"/>
        <pc:sldMkLst>
          <pc:docMk/>
          <pc:sldMk cId="379719186" sldId="268"/>
        </pc:sldMkLst>
        <pc:spChg chg="mod">
          <ac:chgData name="Chandan Giri Chetri" userId="631880d0-c9d6-4b62-a320-d25ef4755f02" providerId="ADAL" clId="{FD52B280-BC67-4766-8159-BAB0D65D40A3}" dt="2026-09-29T11:22:31.938" v="1993" actId="1076"/>
          <ac:spMkLst>
            <pc:docMk/>
            <pc:sldMk cId="379719186" sldId="268"/>
            <ac:spMk id="13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22:05.195" v="1992" actId="1076"/>
          <ac:spMkLst>
            <pc:docMk/>
            <pc:sldMk cId="379719186" sldId="268"/>
            <ac:spMk id="19" creationId="{00000000-0000-0000-0000-000000000000}"/>
          </ac:spMkLst>
        </pc:spChg>
        <pc:spChg chg="del mod">
          <ac:chgData name="Chandan Giri Chetri" userId="631880d0-c9d6-4b62-a320-d25ef4755f02" providerId="ADAL" clId="{FD52B280-BC67-4766-8159-BAB0D65D40A3}" dt="2026-09-29T11:22:38.045" v="1995"/>
          <ac:spMkLst>
            <pc:docMk/>
            <pc:sldMk cId="379719186" sldId="268"/>
            <ac:spMk id="21" creationId="{00000000-0000-0000-0000-000000000000}"/>
          </ac:spMkLst>
        </pc:spChg>
      </pc:sldChg>
      <pc:sldChg chg="addSp delSp modSp mod ord">
        <pc:chgData name="Chandan Giri Chetri" userId="631880d0-c9d6-4b62-a320-d25ef4755f02" providerId="ADAL" clId="{FD52B280-BC67-4766-8159-BAB0D65D40A3}" dt="2026-09-29T13:05:04.617" v="2910"/>
        <pc:sldMkLst>
          <pc:docMk/>
          <pc:sldMk cId="0" sldId="269"/>
        </pc:sldMkLst>
        <pc:spChg chg="add mod">
          <ac:chgData name="Chandan Giri Chetri" userId="631880d0-c9d6-4b62-a320-d25ef4755f02" providerId="ADAL" clId="{FD52B280-BC67-4766-8159-BAB0D65D40A3}" dt="2026-09-29T11:55:11.068" v="2590" actId="1076"/>
          <ac:spMkLst>
            <pc:docMk/>
            <pc:sldMk cId="0" sldId="269"/>
            <ac:spMk id="4" creationId="{D4B6E5BB-E310-9681-731D-11CDA2937114}"/>
          </ac:spMkLst>
        </pc:spChg>
        <pc:spChg chg="mod">
          <ac:chgData name="Chandan Giri Chetri" userId="631880d0-c9d6-4b62-a320-d25ef4755f02" providerId="ADAL" clId="{FD52B280-BC67-4766-8159-BAB0D65D40A3}" dt="2026-09-29T12:24:37.968" v="2859" actId="255"/>
          <ac:spMkLst>
            <pc:docMk/>
            <pc:sldMk cId="0" sldId="269"/>
            <ac:spMk id="16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9:47.478" v="2460" actId="1076"/>
          <ac:spMkLst>
            <pc:docMk/>
            <pc:sldMk cId="0" sldId="269"/>
            <ac:spMk id="25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8:34.784" v="2445" actId="1076"/>
          <ac:spMkLst>
            <pc:docMk/>
            <pc:sldMk cId="0" sldId="269"/>
            <ac:spMk id="28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52:18.011" v="2541" actId="14100"/>
          <ac:spMkLst>
            <pc:docMk/>
            <pc:sldMk cId="0" sldId="269"/>
            <ac:spMk id="30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38:41.227" v="2446" actId="1076"/>
          <ac:spMkLst>
            <pc:docMk/>
            <pc:sldMk cId="0" sldId="269"/>
            <ac:spMk id="31" creationId="{00000000-0000-0000-0000-000000000000}"/>
          </ac:spMkLst>
        </pc:spChg>
        <pc:spChg chg="del mod">
          <ac:chgData name="Chandan Giri Chetri" userId="631880d0-c9d6-4b62-a320-d25ef4755f02" providerId="ADAL" clId="{FD52B280-BC67-4766-8159-BAB0D65D40A3}" dt="2026-09-29T11:46:00.055" v="2513" actId="21"/>
          <ac:spMkLst>
            <pc:docMk/>
            <pc:sldMk cId="0" sldId="269"/>
            <ac:spMk id="35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47:19.639" v="2519" actId="1076"/>
          <ac:spMkLst>
            <pc:docMk/>
            <pc:sldMk cId="0" sldId="269"/>
            <ac:spMk id="36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2:24:22.005" v="2858" actId="255"/>
          <ac:spMkLst>
            <pc:docMk/>
            <pc:sldMk cId="0" sldId="269"/>
            <ac:spMk id="37" creationId="{00000000-0000-0000-0000-000000000000}"/>
          </ac:spMkLst>
        </pc:spChg>
        <pc:spChg chg="del mod">
          <ac:chgData name="Chandan Giri Chetri" userId="631880d0-c9d6-4b62-a320-d25ef4755f02" providerId="ADAL" clId="{FD52B280-BC67-4766-8159-BAB0D65D40A3}" dt="2026-09-29T11:39:30.082" v="2459"/>
          <ac:spMkLst>
            <pc:docMk/>
            <pc:sldMk cId="0" sldId="269"/>
            <ac:spMk id="42" creationId="{00000000-0000-0000-0000-000000000000}"/>
          </ac:spMkLst>
        </pc:spChg>
        <pc:picChg chg="del">
          <ac:chgData name="Chandan Giri Chetri" userId="631880d0-c9d6-4b62-a320-d25ef4755f02" providerId="ADAL" clId="{FD52B280-BC67-4766-8159-BAB0D65D40A3}" dt="2026-09-28T05:34:42.630" v="1940" actId="21"/>
          <ac:picMkLst>
            <pc:docMk/>
            <pc:sldMk cId="0" sldId="269"/>
            <ac:picMk id="3" creationId="{00000000-0000-0000-0000-000000000000}"/>
          </ac:picMkLst>
        </pc:picChg>
        <pc:picChg chg="add mod">
          <ac:chgData name="Chandan Giri Chetri" userId="631880d0-c9d6-4b62-a320-d25ef4755f02" providerId="ADAL" clId="{FD52B280-BC67-4766-8159-BAB0D65D40A3}" dt="2026-09-29T12:23:09.439" v="2843" actId="1076"/>
          <ac:picMkLst>
            <pc:docMk/>
            <pc:sldMk cId="0" sldId="269"/>
            <ac:picMk id="5" creationId="{A2E647BA-3CB9-9416-A119-01584190BCBC}"/>
          </ac:picMkLst>
        </pc:picChg>
        <pc:picChg chg="del">
          <ac:chgData name="Chandan Giri Chetri" userId="631880d0-c9d6-4b62-a320-d25ef4755f02" providerId="ADAL" clId="{FD52B280-BC67-4766-8159-BAB0D65D40A3}" dt="2026-09-29T11:39:30.068" v="2457" actId="21"/>
          <ac:picMkLst>
            <pc:docMk/>
            <pc:sldMk cId="0" sldId="269"/>
            <ac:picMk id="7" creationId="{00000000-0000-0000-0000-000000000000}"/>
          </ac:picMkLst>
        </pc:picChg>
      </pc:sldChg>
      <pc:sldChg chg="addSp delSp modSp mod ord">
        <pc:chgData name="Chandan Giri Chetri" userId="631880d0-c9d6-4b62-a320-d25ef4755f02" providerId="ADAL" clId="{FD52B280-BC67-4766-8159-BAB0D65D40A3}" dt="2026-09-29T13:05:15.824" v="2912"/>
        <pc:sldMkLst>
          <pc:docMk/>
          <pc:sldMk cId="0" sldId="270"/>
        </pc:sldMkLst>
        <pc:spChg chg="del mod">
          <ac:chgData name="Chandan Giri Chetri" userId="631880d0-c9d6-4b62-a320-d25ef4755f02" providerId="ADAL" clId="{FD52B280-BC67-4766-8159-BAB0D65D40A3}" dt="2026-09-29T12:24:01.827" v="2856"/>
          <ac:spMkLst>
            <pc:docMk/>
            <pc:sldMk cId="0" sldId="270"/>
            <ac:spMk id="3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43:51.576" v="2497" actId="20577"/>
          <ac:spMkLst>
            <pc:docMk/>
            <pc:sldMk cId="0" sldId="270"/>
            <ac:spMk id="5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42:49.260" v="2472" actId="1076"/>
          <ac:spMkLst>
            <pc:docMk/>
            <pc:sldMk cId="0" sldId="270"/>
            <ac:spMk id="9" creationId="{00000000-0000-0000-0000-000000000000}"/>
          </ac:spMkLst>
        </pc:spChg>
        <pc:spChg chg="mod">
          <ac:chgData name="Chandan Giri Chetri" userId="631880d0-c9d6-4b62-a320-d25ef4755f02" providerId="ADAL" clId="{FD52B280-BC67-4766-8159-BAB0D65D40A3}" dt="2026-09-29T11:44:05.042" v="2498" actId="1076"/>
          <ac:spMkLst>
            <pc:docMk/>
            <pc:sldMk cId="0" sldId="270"/>
            <ac:spMk id="10" creationId="{00000000-0000-0000-0000-000000000000}"/>
          </ac:spMkLst>
        </pc:spChg>
        <pc:picChg chg="mod">
          <ac:chgData name="Chandan Giri Chetri" userId="631880d0-c9d6-4b62-a320-d25ef4755f02" providerId="ADAL" clId="{FD52B280-BC67-4766-8159-BAB0D65D40A3}" dt="2026-09-28T06:03:26.810" v="1943" actId="14100"/>
          <ac:picMkLst>
            <pc:docMk/>
            <pc:sldMk cId="0" sldId="270"/>
            <ac:picMk id="2" creationId="{00000000-0000-0000-0000-000000000000}"/>
          </ac:picMkLst>
        </pc:picChg>
        <pc:picChg chg="add del mod">
          <ac:chgData name="Chandan Giri Chetri" userId="631880d0-c9d6-4b62-a320-d25ef4755f02" providerId="ADAL" clId="{FD52B280-BC67-4766-8159-BAB0D65D40A3}" dt="2026-09-29T11:50:20.254" v="2525" actId="14100"/>
          <ac:picMkLst>
            <pc:docMk/>
            <pc:sldMk cId="0" sldId="270"/>
            <ac:picMk id="6" creationId="{00000000-0000-0000-0000-000000000000}"/>
          </ac:picMkLst>
        </pc:picChg>
        <pc:picChg chg="add mod">
          <ac:chgData name="Chandan Giri Chetri" userId="631880d0-c9d6-4b62-a320-d25ef4755f02" providerId="ADAL" clId="{FD52B280-BC67-4766-8159-BAB0D65D40A3}" dt="2026-09-29T12:23:40.573" v="2845" actId="1076"/>
          <ac:picMkLst>
            <pc:docMk/>
            <pc:sldMk cId="0" sldId="270"/>
            <ac:picMk id="18" creationId="{976E9B44-ED70-3698-BB36-934F4CA390B2}"/>
          </ac:picMkLst>
        </pc:picChg>
        <pc:picChg chg="add del mod">
          <ac:chgData name="Chandan Giri Chetri" userId="631880d0-c9d6-4b62-a320-d25ef4755f02" providerId="ADAL" clId="{FD52B280-BC67-4766-8159-BAB0D65D40A3}" dt="2026-09-29T11:47:28.557" v="2520" actId="21"/>
          <ac:picMkLst>
            <pc:docMk/>
            <pc:sldMk cId="0" sldId="270"/>
            <ac:picMk id="18" creationId="{D6200E75-F4AC-399E-D66A-7E3AEE43212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2" y="177964"/>
            <a:ext cx="12191696" cy="6858000"/>
          </a:xfrm>
          <a:prstGeom prst="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977639" cy="685800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977639" y="0"/>
            <a:ext cx="8214055" cy="164592"/>
          </a:xfrm>
          <a:prstGeom prst="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977639" y="6583680"/>
            <a:ext cx="8214055" cy="274320"/>
          </a:xfrm>
          <a:prstGeom prst="rect">
            <a:avLst/>
          </a:prstGeom>
          <a:solidFill>
            <a:srgbClr val="686C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s1_0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888" y="566927"/>
            <a:ext cx="3172968" cy="13258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58368" y="2240280"/>
            <a:ext cx="2743200" cy="13258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  <a:defRPr sz="3400" b="1">
                <a:solidFill>
                  <a:srgbClr val="1E1F21"/>
                </a:solidFill>
                <a:latin typeface="Aptos Display"/>
              </a:defRPr>
            </a:pPr>
            <a:r>
              <a:rPr dirty="0">
                <a:solidFill/>
              </a:rPr>
              <a:t>JANUARY</a:t>
            </a:r>
            <a:br>
              <a:rPr dirty="0"/>
            </a:br>
            <a:r>
              <a:rPr dirty="0">
                <a:solidFill/>
              </a:rPr>
              <a:t>2027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3840480"/>
            <a:ext cx="2743200" cy="509307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defRPr sz="1400" b="1">
                <a:solidFill>
                  <a:srgbClr val="1E1F21"/>
                </a:solidFill>
                <a:latin typeface="Aptos"/>
              </a:defRPr>
            </a:pPr>
            <a:r>
              <a:rPr sz="1600" dirty="0">
                <a:solidFill/>
              </a:rPr>
              <a:t>ENTRY REQUIREMENTS</a:t>
            </a:r>
            <a:br>
              <a:rPr sz="1600" dirty="0"/>
            </a:br>
            <a:r>
              <a:rPr sz="1600" dirty="0">
                <a:solidFill/>
              </a:rPr>
              <a:t>&amp; PROGRAMME GUIDE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17720" y="1005840"/>
            <a:ext cx="3154680" cy="356616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1E1F21"/>
                </a:solidFill>
                <a:latin typeface="Aptos"/>
              </a:defRPr>
            </a:pPr>
            <a:r>
              <a:rPr lang="en-US" sz="1600" dirty="0">
                <a:solidFill/>
              </a:rPr>
              <a:t>OnCampus</a:t>
            </a:r>
            <a:r>
              <a:rPr lang="en-US" sz="1400" dirty="0">
                <a:solidFill/>
              </a:rPr>
              <a:t> </a:t>
            </a:r>
            <a:r>
              <a:rPr sz="1400" dirty="0">
                <a:solidFill/>
              </a:rPr>
              <a:t>PARTNER 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1892806"/>
            <a:ext cx="6583680" cy="540917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  <a:defRPr sz="3700" b="1">
                <a:solidFill>
                  <a:srgbClr val="FFFFFF"/>
                </a:solidFill>
                <a:latin typeface="Aptos Display"/>
              </a:defRPr>
            </a:pPr>
            <a:r>
              <a:rPr dirty="0">
                <a:solidFill/>
              </a:rPr>
              <a:t>I</a:t>
            </a:r>
            <a:r>
              <a:rPr lang="en-US" dirty="0">
                <a:solidFill/>
              </a:rPr>
              <a:t>NTERNATIONAL YEAR 1 &amp; UFP</a:t>
            </a:r>
            <a:endParaRPr dirty="0">
              <a:solidFill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17720" y="3218688"/>
            <a:ext cx="6126480" cy="2308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500" b="0">
                <a:solidFill>
                  <a:srgbClr val="D7D9DC"/>
                </a:solidFill>
                <a:latin typeface="Aptos"/>
              </a:defRPr>
            </a:pPr>
            <a:endParaRPr dirty="0">
              <a:solidFill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17720" y="4069080"/>
            <a:ext cx="2606040" cy="566928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821924" y="4187389"/>
            <a:ext cx="2240280" cy="3693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Ø"/>
              <a:defRPr sz="1500" b="1">
                <a:solidFill>
                  <a:srgbClr val="FFFFFF"/>
                </a:solidFill>
                <a:latin typeface="Aptos"/>
              </a:defRPr>
            </a:pPr>
            <a:r>
              <a:rPr sz="2400" dirty="0">
                <a:solidFill/>
              </a:rPr>
              <a:t>Aston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589520" y="4069080"/>
            <a:ext cx="2606040" cy="566928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52460" y="4148565"/>
            <a:ext cx="2240280" cy="3693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Ø"/>
              <a:defRPr sz="1500" b="1">
                <a:solidFill>
                  <a:srgbClr val="FFFFFF"/>
                </a:solidFill>
                <a:latin typeface="Aptos"/>
              </a:defRPr>
            </a:pPr>
            <a:r>
              <a:rPr sz="2400" dirty="0">
                <a:solidFill/>
              </a:rPr>
              <a:t>Hull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17720" y="4818888"/>
            <a:ext cx="2606040" cy="566928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00600" y="4937760"/>
            <a:ext cx="2240280" cy="3693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Ø"/>
              <a:defRPr sz="1500" b="1">
                <a:solidFill>
                  <a:srgbClr val="FFFFFF"/>
                </a:solidFill>
                <a:latin typeface="Aptos"/>
              </a:defRPr>
            </a:pPr>
            <a:r>
              <a:rPr sz="2400" dirty="0">
                <a:solidFill/>
              </a:rPr>
              <a:t>Sunderland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589520" y="4818888"/>
            <a:ext cx="2606040" cy="566928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52460" y="4880527"/>
            <a:ext cx="2240280" cy="3693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marL="342900" indent="-342900" algn="l">
              <a:lnSpc>
                <a:spcPct val="100000"/>
              </a:lnSpc>
              <a:buFont typeface="Wingdings" panose="05000000000000000000" pitchFamily="2" charset="2"/>
              <a:buChar char="Ø"/>
              <a:defRPr sz="1500" b="1">
                <a:solidFill>
                  <a:srgbClr val="FFFFFF"/>
                </a:solidFill>
                <a:latin typeface="Aptos"/>
              </a:defRPr>
            </a:pPr>
            <a:r>
              <a:rPr lang="en-US" sz="2400" dirty="0">
                <a:solidFill/>
              </a:rPr>
              <a:t>LSBU</a:t>
            </a:r>
            <a:endParaRPr sz="2400" dirty="0">
              <a:solidFill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17720" y="6126480"/>
            <a:ext cx="4754880" cy="130805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B9BBBE"/>
                </a:solidFill>
                <a:latin typeface="Aptos"/>
              </a:defRPr>
            </a:pPr>
            <a:endParaRPr dirty="0">
              <a:solidFill/>
            </a:endParaRPr>
          </a:p>
        </p:txBody>
      </p:sp>
    </p:spTree>
    <p:extLst>
      <p:ext uri="{BB962C8B-B14F-4D97-AF65-F5344CB8AC3E}">
        <p14:creationId xmlns:p14="http://schemas.microsoft.com/office/powerpoint/2010/main" val="379719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1_0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1316" y="201168"/>
            <a:ext cx="2128684" cy="7669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" y="576072"/>
            <a:ext cx="8869680" cy="56692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600" b="1">
                <a:solidFill>
                  <a:srgbClr val="1E1F21"/>
                </a:solidFill>
                <a:latin typeface="Aptos Display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January 2027 | Portfolio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097280"/>
            <a:ext cx="9509760" cy="3200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250" b="0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The supplied deck covers four recruitment routes across the UK.</a:t>
            </a:r>
          </a:p>
        </p:txBody>
      </p:sp>
      <p:pic>
        <p:nvPicPr>
          <p:cNvPr id="6" name="Picture 5" descr="s1_2_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3" y="1417320"/>
            <a:ext cx="8278761" cy="486460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663940" y="1543075"/>
            <a:ext cx="3364992" cy="4498848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782812" y="1869949"/>
            <a:ext cx="1298448" cy="310896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1E1F21"/>
                </a:solidFill>
                <a:latin typeface="Aptos"/>
              </a:defRPr>
            </a:pPr>
            <a:r>
              <a:rPr sz="1100" dirty="0">
                <a:solidFill>
                  <a:srgbClr val="141414"/>
                </a:solidFill>
                <a:latin typeface="Arial"/>
              </a:rPr>
              <a:t>CAS STRUCTURE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63940" y="2368296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1E1F21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Integrated CAS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32520" y="2770633"/>
            <a:ext cx="2697480" cy="10972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defRPr sz="1400" b="0">
                <a:solidFill>
                  <a:srgbClr val="303234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OnCampus Aston</a:t>
            </a:r>
            <a:br>
              <a:rPr dirty="0"/>
            </a:br>
            <a:r>
              <a:rPr dirty="0">
                <a:solidFill>
                  <a:srgbClr val="141414"/>
                </a:solidFill>
                <a:latin typeface="Arial"/>
              </a:rPr>
              <a:t>OnCampus Hull</a:t>
            </a:r>
            <a:br>
              <a:rPr dirty="0"/>
            </a:br>
            <a:r>
              <a:rPr dirty="0">
                <a:solidFill>
                  <a:srgbClr val="141414"/>
                </a:solidFill>
                <a:latin typeface="Arial"/>
              </a:rPr>
              <a:t>OnCampus Sunderland</a:t>
            </a:r>
            <a:endParaRPr lang="en-US" dirty="0">
              <a:solidFill/>
            </a:endParaRPr>
          </a:p>
          <a:p>
            <a:pPr algn="l">
              <a:lnSpc>
                <a:spcPct val="125000"/>
              </a:lnSpc>
              <a:defRPr sz="1400" b="0">
                <a:solidFill>
                  <a:srgbClr val="303234"/>
                </a:solidFill>
                <a:latin typeface="Aptos"/>
              </a:defRPr>
            </a:pPr>
            <a:r>
              <a:rPr lang="en-US" dirty="0">
                <a:solidFill>
                  <a:srgbClr val="141414"/>
                </a:solidFill>
                <a:latin typeface="Arial"/>
              </a:rPr>
              <a:t>OnCampus LSBU</a:t>
            </a:r>
            <a:endParaRPr dirty="0">
              <a:solidFill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18263" y="4123944"/>
            <a:ext cx="2560320" cy="276999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1E1F21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18263" y="4442854"/>
            <a:ext cx="2697480" cy="21544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400" b="0">
                <a:solidFill>
                  <a:srgbClr val="303234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09660" y="5340096"/>
            <a:ext cx="2468880" cy="276999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1E1F21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Jan</a:t>
            </a:r>
            <a:r>
              <a:rPr lang="en-US" dirty="0">
                <a:solidFill>
                  <a:srgbClr val="141414"/>
                </a:solidFill>
                <a:latin typeface="Arial"/>
              </a:rPr>
              <a:t>uary</a:t>
            </a:r>
            <a:r>
              <a:rPr dirty="0">
                <a:solidFill>
                  <a:srgbClr val="141414"/>
                </a:solidFill>
                <a:latin typeface="Arial"/>
              </a:rPr>
              <a:t> </a:t>
            </a:r>
            <a:r>
              <a:rPr lang="en-US" dirty="0">
                <a:solidFill>
                  <a:srgbClr val="141414"/>
                </a:solidFill>
                <a:latin typeface="Arial"/>
              </a:rPr>
              <a:t>20</a:t>
            </a:r>
            <a:r>
              <a:rPr dirty="0">
                <a:solidFill>
                  <a:srgbClr val="141414"/>
                </a:solidFill>
                <a:latin typeface="Arial"/>
              </a:rPr>
              <a:t>2</a:t>
            </a:r>
            <a:r>
              <a:rPr lang="en-US" dirty="0">
                <a:solidFill>
                  <a:srgbClr val="141414"/>
                </a:solidFill>
                <a:latin typeface="Arial"/>
              </a:rPr>
              <a:t>7</a:t>
            </a:r>
            <a:endParaRPr dirty="0">
              <a:solidFill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18263" y="5632704"/>
            <a:ext cx="24688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00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Intake focus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6537960"/>
            <a:ext cx="11018520" cy="18288"/>
          </a:xfrm>
          <a:prstGeom prst="rect">
            <a:avLst/>
          </a:prstGeom>
          <a:solidFill>
            <a:srgbClr val="DAD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94360" y="660196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646464"/>
                </a:solidFill>
                <a:latin typeface="Arial"/>
              </a:rPr>
              <a:t>OnCampus  |  January 2027 Intake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58368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900" b="1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1_0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2994" y="150875"/>
            <a:ext cx="2684893" cy="10927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" y="274320"/>
            <a:ext cx="2926080" cy="14619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686C70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576072"/>
            <a:ext cx="8869680" cy="56692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600" b="1">
                <a:solidFill>
                  <a:srgbClr val="1E1F21"/>
                </a:solidFill>
                <a:latin typeface="Aptos Display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CAS pathways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1097280"/>
            <a:ext cx="9509760" cy="246221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>
              <a:defRPr sz="1250" b="0">
                <a:solidFill>
                  <a:srgbClr val="686C70"/>
                </a:solidFill>
                <a:latin typeface="Aptos"/>
              </a:defRPr>
            </a:pPr>
            <a:r>
              <a:rPr lang="en-US" sz="1600" b="1" dirty="0">
                <a:latin typeface="Aptos"/>
              </a:rPr>
              <a:t>Integrated CAS routes — one visa covering the entire course duration.</a:t>
            </a:r>
            <a:r>
              <a:rPr lang="en-US" sz="1600" b="1" dirty="0">
                <a:solidFill>
                  <a:srgbClr val="141414"/>
                </a:solidFill>
                <a:latin typeface="Arial"/>
              </a:rPr>
              <a:t> </a:t>
            </a: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46986" y="2921549"/>
            <a:ext cx="1783080" cy="448056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1E1F21"/>
                </a:solidFill>
                <a:latin typeface="Aptos"/>
              </a:defRPr>
            </a:pPr>
            <a:r>
              <a:rPr sz="1200" dirty="0">
                <a:solidFill>
                  <a:srgbClr val="141414"/>
                </a:solidFill>
                <a:latin typeface="Arial"/>
              </a:rPr>
              <a:t>UNDERGRADUATE ROUTES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1488" y="3400782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400" b="1">
                <a:solidFill>
                  <a:srgbClr val="1E1F21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OnCampus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79142" y="2755017"/>
            <a:ext cx="2057400" cy="777240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321650" y="2903627"/>
            <a:ext cx="1933956" cy="492443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defRPr sz="1400" b="1">
                <a:solidFill>
                  <a:srgbClr val="FFFFFF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ICAS / Integrated CAS</a:t>
            </a:r>
          </a:p>
        </p:txBody>
      </p:sp>
      <p:sp>
        <p:nvSpPr>
          <p:cNvPr id="11" name="Chevron 10"/>
          <p:cNvSpPr/>
          <p:nvPr/>
        </p:nvSpPr>
        <p:spPr>
          <a:xfrm>
            <a:off x="4387353" y="2876436"/>
            <a:ext cx="685800" cy="475488"/>
          </a:xfrm>
          <a:prstGeom prst="chevron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Chevron 11"/>
          <p:cNvSpPr/>
          <p:nvPr/>
        </p:nvSpPr>
        <p:spPr>
          <a:xfrm>
            <a:off x="7077455" y="2103120"/>
            <a:ext cx="685800" cy="475488"/>
          </a:xfrm>
          <a:prstGeom prst="chevron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3" name="Rounded Rectangle 12"/>
          <p:cNvSpPr/>
          <p:nvPr/>
        </p:nvSpPr>
        <p:spPr>
          <a:xfrm>
            <a:off x="4956048" y="1691640"/>
            <a:ext cx="2148840" cy="1261872"/>
          </a:xfrm>
          <a:prstGeom prst="roundRect">
            <a:avLst/>
          </a:prstGeom>
          <a:solidFill>
            <a:srgbClr val="F2F3F5"/>
          </a:solidFill>
          <a:ln w="10160">
            <a:solidFill>
              <a:srgbClr val="DADC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511446" y="2076795"/>
            <a:ext cx="1783080" cy="3693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1E1F21"/>
                </a:solidFill>
                <a:latin typeface="Aptos"/>
              </a:defRPr>
            </a:pPr>
            <a:r>
              <a:rPr sz="2400" dirty="0">
                <a:solidFill>
                  <a:srgbClr val="141414"/>
                </a:solidFill>
                <a:latin typeface="Arial"/>
              </a:rPr>
              <a:t>Aston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16067" y="2275451"/>
            <a:ext cx="1783080" cy="161583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86C70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740395" y="1691640"/>
            <a:ext cx="2148840" cy="1261872"/>
          </a:xfrm>
          <a:prstGeom prst="roundRect">
            <a:avLst/>
          </a:prstGeom>
          <a:solidFill>
            <a:srgbClr val="F2F3F5"/>
          </a:solidFill>
          <a:ln w="10160">
            <a:solidFill>
              <a:srgbClr val="DADC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13308" y="2105697"/>
            <a:ext cx="1783080" cy="3693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1E1F21"/>
                </a:solidFill>
                <a:latin typeface="Aptos"/>
              </a:defRPr>
            </a:pPr>
            <a:r>
              <a:rPr sz="2400" dirty="0">
                <a:solidFill>
                  <a:srgbClr val="141414"/>
                </a:solidFill>
                <a:latin typeface="Arial"/>
              </a:rPr>
              <a:t>Hull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70408" y="2338672"/>
            <a:ext cx="1783080" cy="161583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86C70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804648" y="3170768"/>
            <a:ext cx="2148840" cy="1261872"/>
          </a:xfrm>
          <a:prstGeom prst="roundRect">
            <a:avLst/>
          </a:prstGeom>
          <a:solidFill>
            <a:srgbClr val="F2F3F5"/>
          </a:solidFill>
          <a:ln w="10160">
            <a:solidFill>
              <a:srgbClr val="DADC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LSBU</a:t>
            </a:r>
            <a:endParaRPr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26214" y="3549976"/>
            <a:ext cx="1834060" cy="110799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1E1F21"/>
                </a:solidFill>
                <a:latin typeface="Aptos"/>
              </a:defRPr>
            </a:pPr>
            <a:r>
              <a:rPr lang="en-US" sz="2400" dirty="0">
                <a:solidFill>
                  <a:srgbClr val="141414"/>
                </a:solidFill>
                <a:latin typeface="Arial"/>
              </a:rPr>
              <a:t> </a:t>
            </a:r>
          </a:p>
          <a:p>
            <a:pPr algn="l">
              <a:lnSpc>
                <a:spcPct val="100000"/>
              </a:lnSpc>
              <a:defRPr sz="1800" b="1">
                <a:solidFill>
                  <a:srgbClr val="1E1F21"/>
                </a:solidFill>
                <a:latin typeface="Aptos"/>
              </a:defRPr>
            </a:pPr>
            <a:endParaRPr lang="en-US" sz="2400" dirty="0">
              <a:solidFill/>
            </a:endParaRPr>
          </a:p>
          <a:p>
            <a:pPr algn="l">
              <a:lnSpc>
                <a:spcPct val="100000"/>
              </a:lnSpc>
              <a:defRPr sz="1800" b="1">
                <a:solidFill>
                  <a:srgbClr val="1E1F21"/>
                </a:solidFill>
                <a:latin typeface="Aptos"/>
              </a:defRPr>
            </a:pPr>
            <a:endParaRPr sz="2400" dirty="0">
              <a:solidFill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021822" y="2165736"/>
            <a:ext cx="1840575" cy="161583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86C70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08960" y="3866308"/>
            <a:ext cx="1783080" cy="307777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defRPr sz="1400" b="1">
                <a:solidFill>
                  <a:srgbClr val="FFFFFF"/>
                </a:solidFill>
                <a:latin typeface="Aptos"/>
              </a:defRPr>
            </a:pPr>
            <a:endParaRPr sz="2000"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58368" y="5708711"/>
            <a:ext cx="10835640" cy="713232"/>
          </a:xfrm>
          <a:prstGeom prst="roundRect">
            <a:avLst/>
          </a:prstGeom>
          <a:solidFill>
            <a:srgbClr val="FFF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68680" y="5340096"/>
            <a:ext cx="1234440" cy="15388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1E1F21"/>
                </a:solidFill>
                <a:latin typeface="Aptos"/>
              </a:defRPr>
            </a:pPr>
            <a:endParaRPr dirty="0">
              <a:solidFill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025395" y="5964743"/>
            <a:ext cx="8915400" cy="200055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00" b="0">
                <a:solidFill>
                  <a:srgbClr val="303234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English requirements are detailed separately for each Centre in the supplied deck.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94360" y="6537960"/>
            <a:ext cx="11018520" cy="18288"/>
          </a:xfrm>
          <a:prstGeom prst="rect">
            <a:avLst/>
          </a:prstGeom>
          <a:solidFill>
            <a:srgbClr val="DAD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94360" y="660196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646464"/>
                </a:solidFill>
                <a:latin typeface="Arial"/>
              </a:rPr>
              <a:t>OnCampus  |  January 2027 Intake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972800" y="658368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900" b="1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03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CEF6D834-686B-C5B1-3786-57D935486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596" y="3543093"/>
            <a:ext cx="768163" cy="56088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9091655-7D9C-DE96-8CBD-E3E5BB707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5334" y="3221543"/>
            <a:ext cx="2243522" cy="1359526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C3B65B0E-8486-A533-790B-E35A4FBD3352}"/>
              </a:ext>
            </a:extLst>
          </p:cNvPr>
          <p:cNvSpPr txBox="1"/>
          <p:nvPr/>
        </p:nvSpPr>
        <p:spPr>
          <a:xfrm>
            <a:off x="5085627" y="3573769"/>
            <a:ext cx="20359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141414"/>
                </a:solidFill>
                <a:latin typeface="Arial"/>
              </a:rPr>
              <a:t>Sunderland</a:t>
            </a: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72" y="9823"/>
            <a:ext cx="12191695" cy="9144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09447" y="1564164"/>
            <a:ext cx="10972800" cy="1325880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070848" y="2102825"/>
            <a:ext cx="1874519" cy="3693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FFFFFF"/>
                </a:solidFill>
                <a:latin typeface="Aptos"/>
              </a:defRPr>
            </a:pPr>
            <a:r>
              <a:rPr sz="2400" dirty="0">
                <a:solidFill>
                  <a:srgbClr val="141414"/>
                </a:solidFill>
                <a:latin typeface="Arial"/>
              </a:rPr>
              <a:t>£1</a:t>
            </a:r>
            <a:r>
              <a:rPr lang="en-US" sz="2400" dirty="0">
                <a:solidFill>
                  <a:srgbClr val="141414"/>
                </a:solidFill>
                <a:latin typeface="Arial"/>
              </a:rPr>
              <a:t>7</a:t>
            </a:r>
            <a:r>
              <a:rPr sz="2400" dirty="0">
                <a:solidFill>
                  <a:srgbClr val="141414"/>
                </a:solidFill>
                <a:latin typeface="Arial"/>
              </a:rPr>
              <a:t>,500</a:t>
            </a:r>
            <a:r>
              <a:rPr dirty="0">
                <a:solidFill>
                  <a:srgbClr val="141414"/>
                </a:solidFill>
                <a:latin typeface="Arial"/>
              </a:rPr>
              <a:t> each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7" y="3337560"/>
            <a:ext cx="1809529" cy="310895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1E1F21"/>
                </a:solidFill>
                <a:latin typeface="Aptos"/>
              </a:defRPr>
            </a:pPr>
            <a:endParaRPr lang="en-US" sz="1100" b="1" dirty="0">
              <a:solidFill>
                <a:srgbClr val="141414"/>
              </a:solidFill>
              <a:latin typeface="Arial"/>
            </a:endParaRPr>
          </a:p>
          <a:p>
            <a:pPr algn="ctr">
              <a:defRPr sz="950" b="1">
                <a:solidFill>
                  <a:srgbClr val="1E1F21"/>
                </a:solidFill>
                <a:latin typeface="Aptos"/>
              </a:defRPr>
            </a:pPr>
            <a:r>
              <a:rPr lang="en-US" sz="1400" b="1" dirty="0">
                <a:solidFill>
                  <a:srgbClr val="141414"/>
                </a:solidFill>
                <a:latin typeface="Arial"/>
              </a:rPr>
              <a:t>REQUIREMENTS</a:t>
            </a:r>
          </a:p>
          <a:p>
            <a:pPr algn="ctr">
              <a:defRPr sz="950" b="1">
                <a:solidFill>
                  <a:srgbClr val="1E1F21"/>
                </a:solidFill>
                <a:latin typeface="Aptos"/>
              </a:defRPr>
            </a:pPr>
            <a:endParaRPr sz="1100"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595360" y="3456432"/>
            <a:ext cx="3017520" cy="2057400"/>
          </a:xfrm>
          <a:prstGeom prst="roundRect">
            <a:avLst/>
          </a:prstGeom>
          <a:solidFill>
            <a:srgbClr val="FFF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94360" y="6537960"/>
            <a:ext cx="11018520" cy="18288"/>
          </a:xfrm>
          <a:prstGeom prst="rect">
            <a:avLst/>
          </a:prstGeom>
          <a:solidFill>
            <a:srgbClr val="DAD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94360" y="377281"/>
            <a:ext cx="8869680" cy="5669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700" b="1" dirty="0">
                <a:solidFill>
                  <a:srgbClr val="141414"/>
                </a:solidFill>
                <a:latin typeface="Arial"/>
              </a:rPr>
              <a:t>OnCampus LSBU | UG ICAS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2648" y="1097280"/>
            <a:ext cx="9509760" cy="3200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0">
                <a:solidFill>
                  <a:srgbClr val="141414"/>
                </a:solidFill>
                <a:latin typeface="Arial"/>
              </a:rPr>
              <a:t>IY1 fees and entry requirements for January 2027.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93782" y="341006"/>
            <a:ext cx="5681938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2800" b="1" dirty="0">
                <a:solidFill>
                  <a:srgbClr val="141414"/>
                </a:solidFill>
                <a:latin typeface="Arial"/>
              </a:rPr>
              <a:t>London South Bank</a:t>
            </a:r>
            <a:r>
              <a:rPr lang="en-US" sz="2800" b="1" dirty="0">
                <a:solidFill>
                  <a:srgbClr val="141414"/>
                </a:solidFill>
                <a:latin typeface="Arial"/>
              </a:rPr>
              <a:t> </a:t>
            </a:r>
            <a:r>
              <a:rPr sz="2800" b="1" dirty="0">
                <a:solidFill>
                  <a:srgbClr val="141414"/>
                </a:solidFill>
                <a:latin typeface="Arial"/>
              </a:rPr>
              <a:t>University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0120" y="1783080"/>
            <a:ext cx="128016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141414"/>
                </a:solidFill>
                <a:latin typeface="Arial"/>
              </a:rPr>
              <a:t>IY1 • YEAR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0120" y="2057400"/>
            <a:ext cx="1920240" cy="42062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2500" b="1" dirty="0">
                <a:solidFill>
                  <a:srgbClr val="141414"/>
                </a:solidFill>
                <a:latin typeface="Arial"/>
              </a:rPr>
              <a:t>£12,400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39088" y="1752194"/>
            <a:ext cx="1720443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dirty="0">
                <a:solidFill>
                  <a:srgbClr val="141414"/>
                </a:solidFill>
                <a:latin typeface="Arial"/>
              </a:rPr>
              <a:t>After £5,500 scholarship
+ £450 registration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46017" y="1751076"/>
            <a:ext cx="109728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1">
                <a:solidFill>
                  <a:srgbClr val="141414"/>
                </a:solidFill>
                <a:latin typeface="Arial"/>
              </a:rPr>
              <a:t>YEAR 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46017" y="2081340"/>
            <a:ext cx="1849983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500" b="1" dirty="0">
                <a:solidFill>
                  <a:srgbClr val="141414"/>
                </a:solidFill>
                <a:latin typeface="Arial"/>
              </a:rPr>
              <a:t>£12,500</a:t>
            </a:r>
            <a:r>
              <a:rPr lang="en-US" sz="2500" b="1" dirty="0">
                <a:solidFill>
                  <a:srgbClr val="141414"/>
                </a:solidFill>
                <a:latin typeface="Arial"/>
              </a:rPr>
              <a:t>           </a:t>
            </a:r>
            <a:endParaRPr sz="2500" b="1"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79382" y="1710271"/>
            <a:ext cx="1828800" cy="50292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0" dirty="0">
                <a:solidFill>
                  <a:srgbClr val="141414"/>
                </a:solidFill>
                <a:latin typeface="Arial"/>
              </a:rPr>
              <a:t>After £5,000
scholarship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64040" y="1783080"/>
            <a:ext cx="822960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00" b="1" dirty="0">
                <a:solidFill>
                  <a:srgbClr val="141414"/>
                </a:solidFill>
                <a:latin typeface="Arial"/>
              </a:rPr>
              <a:t>YEAR 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60711" y="1786751"/>
            <a:ext cx="1600200" cy="2560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 dirty="0">
                <a:solidFill>
                  <a:srgbClr val="141414"/>
                </a:solidFill>
                <a:latin typeface="Arial"/>
              </a:rPr>
              <a:t>Gross fee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7216" y="3833714"/>
            <a:ext cx="6040884" cy="147732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dirty="0">
                <a:solidFill>
                  <a:srgbClr val="141414"/>
                </a:solidFill>
                <a:latin typeface="Arial"/>
              </a:rPr>
              <a:t>•  IY1 GPA 2.3; 4-year Undergraduate GPA 2.0.
•  Gap of 3 years accepted from 2023.
•  Duolingo 105 minimum overall, with no section below 105.
•  IELTS 5.5 with no less than 5.5; PTE 59 with no less than 59.
•  No </a:t>
            </a:r>
            <a:r>
              <a:rPr sz="1600" b="1" dirty="0" err="1">
                <a:solidFill>
                  <a:srgbClr val="141414"/>
                </a:solidFill>
                <a:latin typeface="Arial"/>
              </a:rPr>
              <a:t>Maths</a:t>
            </a:r>
            <a:r>
              <a:rPr sz="1600" b="1" dirty="0">
                <a:solidFill>
                  <a:srgbClr val="141414"/>
                </a:solidFill>
                <a:latin typeface="Arial"/>
              </a:rPr>
              <a:t> required in Class 11/12 for Computer Science.
•  English waiver: CBSE 65; other Indian boards 70 in English.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96195" y="3657600"/>
            <a:ext cx="197810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600" b="1" dirty="0">
                <a:latin typeface="Arial"/>
              </a:rPr>
              <a:t>QUICK REFERENCE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87968" y="4050791"/>
            <a:ext cx="2240280" cy="123444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300" b="1" dirty="0">
                <a:solidFill>
                  <a:srgbClr val="141414"/>
                </a:solidFill>
                <a:latin typeface="Arial"/>
              </a:rPr>
              <a:t>2.3 GPA
60% before CAS: £7,440
DET 105
IELTS 5.5 / PTE 59
Placement year available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6601968"/>
            <a:ext cx="5029200" cy="1828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900" b="0">
                <a:solidFill>
                  <a:srgbClr val="646464"/>
                </a:solidFill>
                <a:latin typeface="Arial"/>
              </a:rPr>
              <a:t>OnCampus  |  January 2027 Intake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972800" y="6583680"/>
            <a:ext cx="502920" cy="20116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r"/>
            <a:r>
              <a:rPr sz="900" b="0">
                <a:solidFill>
                  <a:srgbClr val="141414"/>
                </a:solidFill>
                <a:latin typeface="Arial"/>
              </a:rPr>
              <a:t>08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0"/>
            <a:ext cx="12192000" cy="91440"/>
          </a:xfrm>
          <a:prstGeom prst="rect">
            <a:avLst/>
          </a:prstGeom>
          <a:solidFill>
            <a:srgbClr val="F2C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D4B6E5BB-E310-9681-731D-11CDA2937114}"/>
              </a:ext>
            </a:extLst>
          </p:cNvPr>
          <p:cNvSpPr/>
          <p:nvPr/>
        </p:nvSpPr>
        <p:spPr>
          <a:xfrm>
            <a:off x="5744443" y="2051531"/>
            <a:ext cx="3194207" cy="564405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PLACEMENT YEAR </a:t>
            </a:r>
          </a:p>
          <a:p>
            <a:pPr algn="ctr"/>
            <a:r>
              <a:rPr lang="en-US" sz="105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Earn Up To 20,000</a:t>
            </a:r>
            <a:endParaRPr sz="10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E647BA-3CB9-9416-A119-01584190B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671" y="606658"/>
            <a:ext cx="2316681" cy="9449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91440"/>
          </a:xfrm>
          <a:prstGeom prst="rect">
            <a:avLst/>
          </a:prstGeom>
          <a:solidFill>
            <a:srgbClr val="F2C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94360" y="576072"/>
            <a:ext cx="8869680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700" b="1" dirty="0">
                <a:solidFill>
                  <a:srgbClr val="141414"/>
                </a:solidFill>
                <a:latin typeface="Arial"/>
              </a:rPr>
              <a:t>LSBU | </a:t>
            </a:r>
            <a:r>
              <a:rPr sz="2700" b="1" dirty="0" err="1">
                <a:solidFill>
                  <a:srgbClr val="141414"/>
                </a:solidFill>
                <a:latin typeface="Arial"/>
              </a:rPr>
              <a:t>iCAS</a:t>
            </a:r>
            <a:r>
              <a:rPr sz="2700" b="1" dirty="0">
                <a:solidFill>
                  <a:srgbClr val="141414"/>
                </a:solidFill>
                <a:latin typeface="Arial"/>
              </a:rPr>
              <a:t> degree progression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" y="1097280"/>
            <a:ext cx="3639138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0" dirty="0">
                <a:solidFill>
                  <a:srgbClr val="646464"/>
                </a:solidFill>
                <a:latin typeface="Arial"/>
              </a:rPr>
              <a:t>Degrees available to OnCampus students at </a:t>
            </a:r>
            <a:r>
              <a:rPr lang="en-US" sz="1200" dirty="0">
                <a:solidFill>
                  <a:srgbClr val="646464"/>
                </a:solidFill>
                <a:latin typeface="Arial"/>
              </a:rPr>
              <a:t>LSBU</a:t>
            </a:r>
            <a:endParaRPr sz="1200" b="0" dirty="0">
              <a:solidFill>
                <a:srgbClr val="646464"/>
              </a:solidFill>
              <a:latin typeface="Arial"/>
            </a:endParaRP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4563" y="438912"/>
            <a:ext cx="4209681" cy="113385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79120" y="1828800"/>
            <a:ext cx="5486400" cy="4251960"/>
          </a:xfrm>
          <a:prstGeom prst="roundRect">
            <a:avLst/>
          </a:prstGeom>
          <a:solidFill>
            <a:srgbClr val="F2F3F4"/>
          </a:solidFill>
          <a:ln>
            <a:solidFill>
              <a:srgbClr val="DDD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       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6263640" y="1828800"/>
            <a:ext cx="5349240" cy="4251960"/>
          </a:xfrm>
          <a:prstGeom prst="roundRect">
            <a:avLst/>
          </a:prstGeom>
          <a:solidFill>
            <a:srgbClr val="F2F3F4"/>
          </a:solidFill>
          <a:ln>
            <a:solidFill>
              <a:srgbClr val="DDDE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05020" y="1952244"/>
            <a:ext cx="49377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 dirty="0">
                <a:solidFill>
                  <a:srgbClr val="141414"/>
                </a:solidFill>
                <a:latin typeface="Arial"/>
              </a:rPr>
              <a:t>Undergraduate Foundation Programme (UFP)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44205" y="2007108"/>
            <a:ext cx="4754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700" b="1" dirty="0">
                <a:solidFill>
                  <a:srgbClr val="141414"/>
                </a:solidFill>
                <a:latin typeface="Arial"/>
              </a:rPr>
              <a:t>International Year One (IY1)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578608"/>
            <a:ext cx="4892040" cy="324612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BA (Hons) Accounting and Finance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BA (Hons) Architecture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BA (Hons) Business Management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BA (Hons) Business Management (Accounting)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BA (Hons) Business Management (Finance)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BA (Hons) Business Management (Marketing)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BA (Hons) Marketing with Advertising and Digital Communications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BEng (Hons) Building Services Engineering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BEng (Hons) Chemical Engineering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BEng (Hons) Civil Engineering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BEng (Hons) Electrical and Electronic Engineering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BEng (Hons) Electronic and Computer Systems Engineering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BEng (Hons) Mechanical Engineering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Architectural Technology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Biomedical Science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Building Surveying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Commercial Management (Quantity Surveying)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Computer Science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Construction Management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Economics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Economics (Business Strategy)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Economics (Finance)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Engineering Product Design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Forensic Science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Information Technology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Marketing with Digital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Product Design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Psychology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Psychology (Clinical Psychology)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BSc (Hons) Psychology (Forensic Psychology)</a:t>
            </a:r>
          </a:p>
          <a:p>
            <a:pPr>
              <a:spcAft>
                <a:spcPts val="0"/>
              </a:spcAft>
              <a:defRPr sz="815">
                <a:solidFill>
                  <a:srgbClr val="141414"/>
                </a:solidFill>
                <a:latin typeface="Arial"/>
              </a:defRPr>
            </a:pPr>
            <a:r>
              <a:rPr dirty="0"/>
              <a:t>• MEng (Hons) Mechanical Engineering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2578608"/>
            <a:ext cx="4617720" cy="2862322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BA (Hons) Accounting and Finance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BA (Hons) Business Management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BA (Hons) Business Management (Accounting)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BA (Hons) Business Management (Finance)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BA (Hons) Business Management (Marketing)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BA (Hons) Marketing with Advertising and Digital Communications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BSc (Hons) Computer Science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BSc (Hons) Computer Science (Artificial Intelligence)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BSc (Hons) Computer Science (Cyber Security)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BSc (Hons) Computer Science (Data Engineering)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BSc (Hons) Economics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BSc (Hons) Economics (Business Strategy)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BSc (Hons) Economics (Finance)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BSc (Hons) Information Technology</a:t>
            </a:r>
          </a:p>
          <a:p>
            <a:pPr>
              <a:spcAft>
                <a:spcPts val="0"/>
              </a:spcAft>
              <a:defRPr sz="900">
                <a:solidFill>
                  <a:srgbClr val="141414"/>
                </a:solidFill>
                <a:latin typeface="Arial"/>
              </a:defRPr>
            </a:pPr>
            <a:r>
              <a:rPr sz="1200" dirty="0"/>
              <a:t>• BSc (Hons) Marketing with Digital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6190488"/>
            <a:ext cx="86868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646464"/>
                </a:solidFill>
                <a:latin typeface="Arial"/>
              </a:rPr>
              <a:t>Degrees are subject to change. View the full list of degrees you can progress to here.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" y="6537960"/>
            <a:ext cx="11018520" cy="18288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94360" y="6574536"/>
            <a:ext cx="365760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b="0">
                <a:solidFill>
                  <a:srgbClr val="646464"/>
                </a:solidFill>
                <a:latin typeface="Arial"/>
              </a:rPr>
              <a:t>OnCampus  |  January 2027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574536"/>
            <a:ext cx="27432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>
                <a:solidFill>
                  <a:srgbClr val="646464"/>
                </a:solidFill>
                <a:latin typeface="Arial"/>
              </a:rPr>
              <a:t>09</a:t>
            </a:r>
          </a:p>
        </p:txBody>
      </p:sp>
      <p:pic>
        <p:nvPicPr>
          <p:cNvPr id="18" name="Picture 17" descr="s1_0_image.png">
            <a:extLst>
              <a:ext uri="{FF2B5EF4-FFF2-40B4-BE49-F238E27FC236}">
                <a16:creationId xmlns:a16="http://schemas.microsoft.com/office/drawing/2014/main" id="{976E9B44-ED70-3698-BB36-934F4CA39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1394" y="595343"/>
            <a:ext cx="2315497" cy="9418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1_0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3329" y="201168"/>
            <a:ext cx="2595716" cy="777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" y="274320"/>
            <a:ext cx="2926080" cy="14619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686C70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576072"/>
            <a:ext cx="8869680" cy="56692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600" b="1">
                <a:solidFill>
                  <a:srgbClr val="1E1F21"/>
                </a:solidFill>
                <a:latin typeface="Aptos Display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OnCampus Aston | UG ICAS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1097280"/>
            <a:ext cx="9509760" cy="3200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250" b="0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Entry requirements, fees and progression information from the supplied January 2027 deck.</a:t>
            </a:r>
          </a:p>
        </p:txBody>
      </p:sp>
      <p:pic>
        <p:nvPicPr>
          <p:cNvPr id="7" name="Picture 6" descr="s3_2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1613" y="978408"/>
            <a:ext cx="3156155" cy="128557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58368" y="1572768"/>
            <a:ext cx="1572768" cy="310896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1E1F21"/>
                </a:solidFill>
                <a:latin typeface="Aptos"/>
              </a:defRPr>
            </a:pPr>
            <a:r>
              <a:rPr sz="1000" dirty="0">
                <a:solidFill>
                  <a:srgbClr val="141414"/>
                </a:solidFill>
                <a:latin typeface="Arial"/>
              </a:rPr>
              <a:t>ENTRY REQUIREMENTS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993392"/>
            <a:ext cx="5577840" cy="3486019"/>
          </a:xfrm>
          <a:prstGeom prst="rect">
            <a:avLst/>
          </a:prstGeom>
          <a:noFill/>
          <a:ln/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102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22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IY1: GPA 2.4; 2.2–2.3 may apply subject to case approval and full fees.</a:t>
            </a:r>
          </a:p>
          <a:p>
            <a:pPr marL="285750" indent="-285750">
              <a:lnSpc>
                <a:spcPct val="102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22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4-year Undergraduate: GPA 2.0.</a:t>
            </a:r>
          </a:p>
          <a:p>
            <a:pPr marL="285750" indent="-285750">
              <a:lnSpc>
                <a:spcPct val="102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22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Math required for Accounting &amp; Finance, Computer Science &amp; Cybersecurity: C/4 in Year 12 or 60% in Year 11.</a:t>
            </a:r>
          </a:p>
          <a:p>
            <a:pPr marL="285750" indent="-285750">
              <a:lnSpc>
                <a:spcPct val="102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22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G</a:t>
            </a:r>
            <a:r>
              <a:rPr lang="en-US" sz="1600" dirty="0">
                <a:solidFill>
                  <a:srgbClr val="141414"/>
                </a:solidFill>
                <a:latin typeface="Arial"/>
              </a:rPr>
              <a:t>AP</a:t>
            </a:r>
            <a:r>
              <a:rPr sz="1600" dirty="0">
                <a:solidFill>
                  <a:srgbClr val="141414"/>
                </a:solidFill>
                <a:latin typeface="Arial"/>
              </a:rPr>
              <a:t> of 3 years accepted from 2023.</a:t>
            </a:r>
          </a:p>
          <a:p>
            <a:pPr marL="285750" indent="-285750">
              <a:lnSpc>
                <a:spcPct val="102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22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English: Duolingo 100, IELTS 5.5, or PTE 59 (minimum scores as stated).</a:t>
            </a:r>
          </a:p>
          <a:p>
            <a:pPr marL="285750" indent="-285750">
              <a:lnSpc>
                <a:spcPct val="102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22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No pre-CAS interview; English waiver noted for overall B in Nepali Class 12, with short call, and 70 in English for Indian board.</a:t>
            </a:r>
            <a:endParaRPr lang="en-US" sz="1600" dirty="0">
              <a:solidFill/>
            </a:endParaRPr>
          </a:p>
          <a:p>
            <a:pPr marL="285750" indent="-285750">
              <a:lnSpc>
                <a:spcPct val="100000"/>
              </a:lnSpc>
              <a:spcAft>
                <a:spcPts val="300"/>
              </a:spcAft>
              <a:buFont typeface="Wingdings" panose="05000000000000000000" pitchFamily="2" charset="2"/>
              <a:buChar char="Ø"/>
              <a:defRPr sz="1220">
                <a:solidFill>
                  <a:srgbClr val="303234"/>
                </a:solidFill>
                <a:latin typeface="Aptos"/>
              </a:defRPr>
            </a:pPr>
            <a:r>
              <a:rPr lang="en-US" sz="1600" dirty="0">
                <a:solidFill>
                  <a:srgbClr val="141414"/>
                </a:solidFill>
                <a:latin typeface="Arial"/>
              </a:rPr>
              <a:t>For the placement year, students need to apply after successfully completing their second year of studies.</a:t>
            </a:r>
            <a:endParaRPr sz="1600" dirty="0">
              <a:solidFill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6675120" y="1874519"/>
            <a:ext cx="1188720" cy="310896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1E1F21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FEE SNAPSHOT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75120" y="2304288"/>
            <a:ext cx="4663440" cy="548640"/>
          </a:xfrm>
          <a:prstGeom prst="roundRect">
            <a:avLst/>
          </a:prstGeom>
          <a:solidFill>
            <a:srgbClr val="F2F3F5"/>
          </a:solidFill>
          <a:ln w="10160">
            <a:solidFill>
              <a:srgbClr val="DADC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903720" y="2404872"/>
            <a:ext cx="1554480" cy="18466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50" b="1">
                <a:solidFill>
                  <a:srgbClr val="686C70"/>
                </a:solidFill>
                <a:latin typeface="Aptos"/>
              </a:defRPr>
            </a:pPr>
            <a:r>
              <a:rPr sz="1200" dirty="0">
                <a:solidFill>
                  <a:srgbClr val="141414"/>
                </a:solidFill>
                <a:latin typeface="Arial"/>
              </a:rPr>
              <a:t>IY1 • Business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320" y="237744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1600" b="1">
                <a:solidFill>
                  <a:srgbClr val="1E1F21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£13,460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84080" y="2386584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69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after £6,500 scholarship</a:t>
            </a:r>
            <a:br>
              <a:rPr dirty="0"/>
            </a:br>
            <a:r>
              <a:rPr dirty="0">
                <a:solidFill>
                  <a:srgbClr val="141414"/>
                </a:solidFill>
                <a:latin typeface="Arial"/>
              </a:rPr>
              <a:t>+ £450 registration = £13,910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75120" y="2930651"/>
            <a:ext cx="4663440" cy="555041"/>
          </a:xfrm>
          <a:prstGeom prst="roundRect">
            <a:avLst/>
          </a:prstGeom>
          <a:solidFill>
            <a:srgbClr val="F2F3F5"/>
          </a:solidFill>
          <a:ln w="10160">
            <a:solidFill>
              <a:srgbClr val="DADC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903720" y="3236976"/>
            <a:ext cx="1554480" cy="18466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50" b="1">
                <a:solidFill>
                  <a:srgbClr val="686C70"/>
                </a:solidFill>
                <a:latin typeface="Aptos"/>
              </a:defRPr>
            </a:pPr>
            <a:r>
              <a:rPr sz="1200" dirty="0">
                <a:solidFill>
                  <a:srgbClr val="141414"/>
                </a:solidFill>
                <a:latin typeface="Arial"/>
              </a:rPr>
              <a:t>IY1 • Computer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311176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1600" b="1">
                <a:solidFill>
                  <a:srgbClr val="1E1F21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£17,000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18247" y="3003312"/>
            <a:ext cx="1325880" cy="40126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>
              <a:defRPr sz="869" b="0">
                <a:solidFill>
                  <a:srgbClr val="686C70"/>
                </a:solidFill>
                <a:latin typeface="Aptos"/>
              </a:defRPr>
            </a:pPr>
            <a:r>
              <a:rPr lang="en-US" dirty="0">
                <a:solidFill>
                  <a:srgbClr val="141414"/>
                </a:solidFill>
                <a:latin typeface="Arial"/>
              </a:rPr>
              <a:t>after £6,500 scholarship</a:t>
            </a:r>
            <a:br>
              <a:rPr lang="en-US" dirty="0"/>
            </a:br>
            <a:r>
              <a:rPr lang="en-US" dirty="0">
                <a:solidFill>
                  <a:srgbClr val="141414"/>
                </a:solidFill>
                <a:latin typeface="Arial"/>
              </a:rPr>
              <a:t>+ £450 registration = £13,910</a:t>
            </a:r>
            <a:endParaRPr dirty="0">
              <a:solidFill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652260" y="3534265"/>
            <a:ext cx="4663440" cy="502083"/>
          </a:xfrm>
          <a:prstGeom prst="roundRect">
            <a:avLst/>
          </a:prstGeom>
          <a:solidFill>
            <a:srgbClr val="F2F3F5"/>
          </a:solidFill>
          <a:ln w="10160">
            <a:solidFill>
              <a:srgbClr val="DADC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903720" y="3766394"/>
            <a:ext cx="1554480" cy="18466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50" b="1">
                <a:solidFill>
                  <a:srgbClr val="686C70"/>
                </a:solidFill>
                <a:latin typeface="Aptos"/>
              </a:defRPr>
            </a:pPr>
            <a:r>
              <a:rPr sz="1200" dirty="0">
                <a:solidFill>
                  <a:srgbClr val="141414"/>
                </a:solidFill>
                <a:latin typeface="Arial"/>
              </a:rPr>
              <a:t>Year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3559400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1600" b="1">
                <a:solidFill>
                  <a:srgbClr val="1E1F21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£18,000–£19,000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89094" y="3597436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69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after £4,500 scholarship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75120" y="4800600"/>
            <a:ext cx="4663440" cy="555041"/>
          </a:xfrm>
          <a:prstGeom prst="roundRect">
            <a:avLst/>
          </a:prstGeom>
          <a:solidFill>
            <a:srgbClr val="F2F3F5"/>
          </a:solidFill>
          <a:ln w="10160">
            <a:solidFill>
              <a:srgbClr val="DADC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4" name="TextBox 23"/>
          <p:cNvSpPr txBox="1"/>
          <p:nvPr/>
        </p:nvSpPr>
        <p:spPr>
          <a:xfrm>
            <a:off x="6903720" y="4901184"/>
            <a:ext cx="1554480" cy="18466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50" b="1">
                <a:solidFill>
                  <a:srgbClr val="686C70"/>
                </a:solidFill>
                <a:latin typeface="Aptos"/>
              </a:defRPr>
            </a:pPr>
            <a:r>
              <a:rPr sz="1200" dirty="0">
                <a:solidFill>
                  <a:srgbClr val="141414"/>
                </a:solidFill>
                <a:latin typeface="Arial"/>
              </a:rPr>
              <a:t>Year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75320" y="487375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1600" b="1">
                <a:solidFill>
                  <a:srgbClr val="1E1F21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£22,500–£23,500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84080" y="4882896"/>
            <a:ext cx="1325880" cy="43891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69" b="0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Computer / Business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652260" y="4146607"/>
            <a:ext cx="4663440" cy="605421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highlight>
                <a:srgbClr val="00FFFF"/>
              </a:highligh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12279" y="4225544"/>
            <a:ext cx="4331847" cy="3693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defRPr sz="1050" b="1">
                <a:solidFill>
                  <a:srgbClr val="1E1F21"/>
                </a:solidFill>
                <a:latin typeface="Aptos"/>
              </a:defRPr>
            </a:pPr>
            <a:r>
              <a:rPr sz="1200" dirty="0">
                <a:solidFill>
                  <a:srgbClr val="141414"/>
                </a:solidFill>
                <a:latin typeface="Arial"/>
              </a:rPr>
              <a:t>Placement </a:t>
            </a:r>
            <a:r>
              <a:rPr lang="en-US" sz="1200" dirty="0">
                <a:solidFill>
                  <a:srgbClr val="141414"/>
                </a:solidFill>
                <a:latin typeface="Arial"/>
              </a:rPr>
              <a:t>Year, Optional,  Student earn up to £ 20,000  after 2</a:t>
            </a:r>
            <a:r>
              <a:rPr lang="en-US" sz="1200" baseline="30000" dirty="0">
                <a:solidFill>
                  <a:srgbClr val="141414"/>
                </a:solidFill>
                <a:latin typeface="Arial"/>
              </a:rPr>
              <a:t>nd</a:t>
            </a:r>
            <a:r>
              <a:rPr lang="en-US" sz="1200" dirty="0">
                <a:solidFill>
                  <a:srgbClr val="141414"/>
                </a:solidFill>
                <a:latin typeface="Arial"/>
              </a:rPr>
              <a:t> Year and final year with Fee</a:t>
            </a:r>
            <a:endParaRPr sz="1200" dirty="0">
              <a:solidFill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94360" y="6537960"/>
            <a:ext cx="11018520" cy="18288"/>
          </a:xfrm>
          <a:prstGeom prst="rect">
            <a:avLst/>
          </a:prstGeom>
          <a:solidFill>
            <a:srgbClr val="DAD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94360" y="660196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646464"/>
                </a:solidFill>
                <a:latin typeface="Arial"/>
              </a:rPr>
              <a:t>OnCampus  |  January 2027 Intake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72800" y="658368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900" b="1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04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1_0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2323" y="201167"/>
            <a:ext cx="2187677" cy="11163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" y="274320"/>
            <a:ext cx="2926080" cy="14619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686C70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576072"/>
            <a:ext cx="8869680" cy="56692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600" b="1">
                <a:solidFill>
                  <a:srgbClr val="1E1F21"/>
                </a:solidFill>
                <a:latin typeface="Aptos Display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Aston | IY1 progression portfolio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1097280"/>
            <a:ext cx="9509760" cy="3200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250" b="0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International Year One programmes listed in the supplied deck.</a:t>
            </a:r>
          </a:p>
        </p:txBody>
      </p:sp>
      <p:pic>
        <p:nvPicPr>
          <p:cNvPr id="7" name="Picture 6" descr="s3_2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481327"/>
            <a:ext cx="2057400" cy="17556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46120" y="1490472"/>
            <a:ext cx="6583680" cy="43891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500" b="1">
                <a:solidFill>
                  <a:srgbClr val="1E1F21"/>
                </a:solidFill>
                <a:latin typeface="Aptos Display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International Year One (IY1)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46120" y="2148840"/>
            <a:ext cx="3749039" cy="493776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246120" y="2148840"/>
            <a:ext cx="91440" cy="493776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474720" y="2249424"/>
            <a:ext cx="3401568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50" b="1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BSc (Hons) Accounting and Finance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46120" y="2807208"/>
            <a:ext cx="3749039" cy="493776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246120" y="2807208"/>
            <a:ext cx="91440" cy="493776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474720" y="2907792"/>
            <a:ext cx="3401568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50" b="1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BSc (Hons) Business and Management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46120" y="3465576"/>
            <a:ext cx="3749039" cy="493776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246120" y="3465576"/>
            <a:ext cx="91440" cy="493776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474720" y="3566160"/>
            <a:ext cx="3401568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50" b="1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BSc (Hons) Computer Science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46120" y="4123944"/>
            <a:ext cx="3749039" cy="493776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246120" y="4123944"/>
            <a:ext cx="91440" cy="493776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474720" y="4224528"/>
            <a:ext cx="3401568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50" b="1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BSc (Hons) Cybersecurity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06640" y="2148840"/>
            <a:ext cx="3749039" cy="493776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406640" y="2148840"/>
            <a:ext cx="91440" cy="493776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635240" y="2249424"/>
            <a:ext cx="3401568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50" b="1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BSc (Hons) International Business and Management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406640" y="2807208"/>
            <a:ext cx="3749039" cy="493776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406640" y="2807208"/>
            <a:ext cx="91440" cy="493776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635240" y="2907792"/>
            <a:ext cx="3401568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50" b="1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BSc (Hons) Marketing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06640" y="3465576"/>
            <a:ext cx="3749039" cy="493776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7406640" y="3465576"/>
            <a:ext cx="91440" cy="493776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635240" y="3566160"/>
            <a:ext cx="3401568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50" b="1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LLB (Hons) Law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85800" y="5074920"/>
            <a:ext cx="10698480" cy="786384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754380" y="5276088"/>
            <a:ext cx="2103120" cy="307777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50" b="1">
                <a:solidFill>
                  <a:srgbClr val="FFD800"/>
                </a:solidFill>
                <a:latin typeface="Aptos"/>
              </a:defRPr>
            </a:pPr>
            <a:r>
              <a:rPr sz="2000" dirty="0">
                <a:solidFill>
                  <a:srgbClr val="141414"/>
                </a:solidFill>
                <a:latin typeface="Arial"/>
              </a:rPr>
              <a:t>Engineering </a:t>
            </a:r>
            <a:r>
              <a:rPr lang="en-US" sz="2000" dirty="0">
                <a:solidFill>
                  <a:srgbClr val="141414"/>
                </a:solidFill>
                <a:latin typeface="Arial"/>
              </a:rPr>
              <a:t>IY1</a:t>
            </a:r>
            <a:endParaRPr sz="2000" dirty="0">
              <a:solidFill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26080" y="5212080"/>
            <a:ext cx="8046720" cy="492443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150" b="0">
                <a:solidFill>
                  <a:srgbClr val="FFFFFF"/>
                </a:solidFill>
                <a:latin typeface="Aptos"/>
              </a:defRPr>
            </a:pPr>
            <a:r>
              <a:rPr sz="1600" b="1" dirty="0">
                <a:solidFill>
                  <a:srgbClr val="141414"/>
                </a:solidFill>
                <a:latin typeface="Arial"/>
              </a:rPr>
              <a:t>Mechanical Engineering  •  Aerospace Engineering  •  Electrical &amp; Electronic Engineering  •  Design Engineering  •  Electrical Engineering &amp; Computer Science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6080760"/>
            <a:ext cx="10698480" cy="21544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86C70"/>
                </a:solidFill>
                <a:latin typeface="Aptos"/>
              </a:defRPr>
            </a:pPr>
            <a:r>
              <a:rPr sz="1400" b="1" dirty="0">
                <a:solidFill>
                  <a:srgbClr val="141414"/>
                </a:solidFill>
                <a:latin typeface="Arial"/>
              </a:rPr>
              <a:t>Triple Crown University and 5 years of career support after graduation.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94360" y="6537960"/>
            <a:ext cx="11018520" cy="18288"/>
          </a:xfrm>
          <a:prstGeom prst="rect">
            <a:avLst/>
          </a:prstGeom>
          <a:solidFill>
            <a:srgbClr val="DAD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94360" y="660196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646464"/>
                </a:solidFill>
                <a:latin typeface="Arial"/>
              </a:rPr>
              <a:t>OnCampus  |  January 2027 Intake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972800" y="658368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900" b="1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05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1_0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0" y="201168"/>
            <a:ext cx="2468880" cy="131673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" y="274320"/>
            <a:ext cx="2926080" cy="14619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686C70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576072"/>
            <a:ext cx="8869680" cy="56692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600" b="1">
                <a:solidFill>
                  <a:srgbClr val="1E1F21"/>
                </a:solidFill>
                <a:latin typeface="Aptos Display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OnCampus Hull | UG ICAS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1097280"/>
            <a:ext cx="9509760" cy="3200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250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Entry requirements and fee structure from the supplied January 2027 deck.</a:t>
            </a:r>
          </a:p>
        </p:txBody>
      </p:sp>
      <p:pic>
        <p:nvPicPr>
          <p:cNvPr id="7" name="Picture 6" descr="s4_2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92405"/>
            <a:ext cx="1417320" cy="153543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58368" y="1837944"/>
            <a:ext cx="10972800" cy="1170432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86968" y="1911096"/>
            <a:ext cx="1005840" cy="310896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1E1F21"/>
                </a:solidFill>
                <a:latin typeface="Aptos"/>
              </a:defRPr>
            </a:pPr>
            <a:r>
              <a:rPr sz="1200" dirty="0">
                <a:solidFill>
                  <a:srgbClr val="141414"/>
                </a:solidFill>
                <a:latin typeface="Arial"/>
              </a:rPr>
              <a:t>IY1 FEES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8840" y="1673352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Year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8840" y="1938528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200" b="1">
                <a:solidFill>
                  <a:srgbClr val="1E1F21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£11,450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01568" y="1947672"/>
            <a:ext cx="2697480" cy="2743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after £5,980 scholarship + £450 registration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1673352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Year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5352" y="1927410"/>
            <a:ext cx="1271016" cy="10464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>
              <a:defRPr sz="2200" b="1">
                <a:solidFill>
                  <a:srgbClr val="1E1F21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£16,</a:t>
            </a:r>
            <a:r>
              <a:rPr lang="en-US" dirty="0">
                <a:solidFill>
                  <a:srgbClr val="141414"/>
                </a:solidFill>
                <a:latin typeface="Arial"/>
              </a:rPr>
              <a:t>945 </a:t>
            </a:r>
            <a:r>
              <a:rPr lang="en-US" sz="1200" dirty="0">
                <a:solidFill>
                  <a:srgbClr val="141414"/>
                </a:solidFill>
                <a:latin typeface="Arial"/>
              </a:rPr>
              <a:t>for Arts &amp; </a:t>
            </a:r>
          </a:p>
          <a:p>
            <a:pPr>
              <a:defRPr sz="2200" b="1">
                <a:solidFill>
                  <a:srgbClr val="1E1F21"/>
                </a:solidFill>
                <a:latin typeface="Aptos"/>
              </a:defRPr>
            </a:pPr>
            <a:r>
              <a:rPr lang="en-US" sz="1200" dirty="0">
                <a:solidFill>
                  <a:srgbClr val="141414"/>
                </a:solidFill>
                <a:latin typeface="Arial"/>
              </a:rPr>
              <a:t>£ 19,520 for Science</a:t>
            </a:r>
            <a:r>
              <a:rPr lang="en-US" dirty="0">
                <a:solidFill>
                  <a:srgbClr val="141414"/>
                </a:solidFill>
                <a:latin typeface="Arial"/>
              </a:rPr>
              <a:t> </a:t>
            </a: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62672" y="194767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50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after £2,000 scholarship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64040" y="1673352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Year 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64040" y="1938528"/>
            <a:ext cx="1188720" cy="89255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>
              <a:defRPr sz="2200" b="1">
                <a:solidFill>
                  <a:srgbClr val="1E1F21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£</a:t>
            </a:r>
            <a:r>
              <a:rPr lang="en-US" dirty="0">
                <a:solidFill>
                  <a:srgbClr val="141414"/>
                </a:solidFill>
                <a:latin typeface="Arial"/>
              </a:rPr>
              <a:t>16,945 </a:t>
            </a:r>
            <a:r>
              <a:rPr lang="en-US" sz="1200" dirty="0">
                <a:solidFill>
                  <a:srgbClr val="141414"/>
                </a:solidFill>
                <a:latin typeface="Arial"/>
              </a:rPr>
              <a:t>for Arts &amp; </a:t>
            </a:r>
          </a:p>
          <a:p>
            <a:pPr>
              <a:defRPr sz="2200" b="1">
                <a:solidFill>
                  <a:srgbClr val="1E1F21"/>
                </a:solidFill>
                <a:latin typeface="Aptos"/>
              </a:defRPr>
            </a:pPr>
            <a:r>
              <a:rPr lang="en-US" sz="1200" dirty="0">
                <a:solidFill>
                  <a:srgbClr val="141414"/>
                </a:solidFill>
                <a:latin typeface="Arial"/>
              </a:rPr>
              <a:t>£ 19,520 for Science</a:t>
            </a:r>
            <a:endParaRPr sz="1200"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658367" y="3063240"/>
            <a:ext cx="1809529" cy="365760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1E1F21"/>
                </a:solidFill>
                <a:latin typeface="Aptos"/>
              </a:defRPr>
            </a:pPr>
            <a:r>
              <a:rPr sz="1100" dirty="0">
                <a:solidFill>
                  <a:srgbClr val="141414"/>
                </a:solidFill>
                <a:latin typeface="Arial"/>
              </a:rPr>
              <a:t>REQUIREMENTS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" y="3493008"/>
            <a:ext cx="6720840" cy="2558329"/>
          </a:xfrm>
          <a:prstGeom prst="rect">
            <a:avLst/>
          </a:prstGeom>
          <a:noFill/>
          <a:ln/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102000"/>
              </a:lnSpc>
              <a:spcAft>
                <a:spcPts val="400"/>
              </a:spcAft>
              <a:buFont typeface="Wingdings" panose="05000000000000000000" pitchFamily="2" charset="2"/>
              <a:buChar char="Ø"/>
              <a:defRPr sz="130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IY1 GPA 2.8; 4-year Undergraduate GPA 2.0.</a:t>
            </a:r>
          </a:p>
          <a:p>
            <a:pPr marL="285750" indent="-285750">
              <a:lnSpc>
                <a:spcPct val="102000"/>
              </a:lnSpc>
              <a:spcAft>
                <a:spcPts val="400"/>
              </a:spcAft>
              <a:buFont typeface="Wingdings" panose="05000000000000000000" pitchFamily="2" charset="2"/>
              <a:buChar char="Ø"/>
              <a:defRPr sz="130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Gap of 3 years accepted from 2023.</a:t>
            </a:r>
          </a:p>
          <a:p>
            <a:pPr marL="285750" indent="-285750">
              <a:lnSpc>
                <a:spcPct val="102000"/>
              </a:lnSpc>
              <a:spcAft>
                <a:spcPts val="400"/>
              </a:spcAft>
              <a:buFont typeface="Wingdings" panose="05000000000000000000" pitchFamily="2" charset="2"/>
              <a:buChar char="Ø"/>
              <a:defRPr sz="130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IELTS 5.5 with no less than 5.5; PTE 59 with no less than 59.</a:t>
            </a:r>
          </a:p>
          <a:p>
            <a:pPr marL="285750" indent="-285750">
              <a:lnSpc>
                <a:spcPct val="102000"/>
              </a:lnSpc>
              <a:spcAft>
                <a:spcPts val="400"/>
              </a:spcAft>
              <a:buFont typeface="Wingdings" panose="05000000000000000000" pitchFamily="2" charset="2"/>
              <a:buChar char="Ø"/>
              <a:defRPr sz="130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A Level General English C waiver.</a:t>
            </a:r>
          </a:p>
          <a:p>
            <a:pPr marL="285750" indent="-285750">
              <a:lnSpc>
                <a:spcPct val="102000"/>
              </a:lnSpc>
              <a:spcAft>
                <a:spcPts val="400"/>
              </a:spcAft>
              <a:buFont typeface="Wingdings" panose="05000000000000000000" pitchFamily="2" charset="2"/>
              <a:buChar char="Ø"/>
              <a:defRPr sz="130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Indian board English waiver: 70 in English in grade.</a:t>
            </a:r>
          </a:p>
          <a:p>
            <a:pPr marL="285750" indent="-285750">
              <a:lnSpc>
                <a:spcPct val="102000"/>
              </a:lnSpc>
              <a:spcAft>
                <a:spcPts val="400"/>
              </a:spcAft>
              <a:buFont typeface="Wingdings" panose="05000000000000000000" pitchFamily="2" charset="2"/>
              <a:buChar char="Ø"/>
              <a:defRPr sz="130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60% fee deposit before CAS: £6,870; remaining fee after enrolment before 2nd semester</a:t>
            </a:r>
            <a:r>
              <a:rPr dirty="0">
                <a:solidFill>
                  <a:srgbClr val="141414"/>
                </a:solidFill>
                <a:latin typeface="Arial"/>
              </a:rPr>
              <a:t>.</a:t>
            </a:r>
            <a:endParaRPr lang="en-US" dirty="0">
              <a:solidFill/>
            </a:endParaRPr>
          </a:p>
          <a:p>
            <a:pPr marL="285750" indent="-285750">
              <a:lnSpc>
                <a:spcPct val="100000"/>
              </a:lnSpc>
              <a:spcAft>
                <a:spcPts val="400"/>
              </a:spcAft>
              <a:buFont typeface="Wingdings" panose="05000000000000000000" pitchFamily="2" charset="2"/>
              <a:buChar char="Ø"/>
              <a:defRPr sz="1300">
                <a:solidFill>
                  <a:srgbClr val="303234"/>
                </a:solidFill>
                <a:latin typeface="Aptos"/>
              </a:defRPr>
            </a:pPr>
            <a:r>
              <a:rPr lang="en-US" sz="1600" dirty="0">
                <a:solidFill>
                  <a:srgbClr val="141414"/>
                </a:solidFill>
                <a:latin typeface="Arial"/>
              </a:rPr>
              <a:t>Placement Year is available for selected courses, such as BSc (Hons) Biomedical Science.</a:t>
            </a:r>
            <a:r>
              <a:rPr lang="en-US" dirty="0">
                <a:solidFill>
                  <a:srgbClr val="141414"/>
                </a:solidFill>
                <a:latin typeface="Arial"/>
              </a:rPr>
              <a:t> </a:t>
            </a:r>
            <a:endParaRPr dirty="0">
              <a:solidFill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7818120" y="3154680"/>
            <a:ext cx="3794760" cy="2304288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119872" y="3474720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FFD80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FULL-FEE PAYMENT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19872" y="3886200"/>
            <a:ext cx="3017520" cy="522259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8000"/>
              </a:lnSpc>
              <a:defRPr sz="1600" b="1">
                <a:solidFill>
                  <a:srgbClr val="FFFFFF"/>
                </a:solidFill>
                <a:latin typeface="Aptos"/>
              </a:defRPr>
            </a:pPr>
            <a:r>
              <a:rPr lang="en-US" dirty="0">
                <a:solidFill>
                  <a:srgbClr val="141414"/>
                </a:solidFill>
                <a:latin typeface="Arial"/>
              </a:rPr>
              <a:t>P</a:t>
            </a:r>
            <a:r>
              <a:rPr dirty="0">
                <a:solidFill>
                  <a:srgbClr val="141414"/>
                </a:solidFill>
                <a:latin typeface="Arial"/>
              </a:rPr>
              <a:t>aying full first-year fees adds a further £1,000 scholarship.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19872" y="5074920"/>
            <a:ext cx="2194560" cy="138499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900" b="0">
                <a:solidFill>
                  <a:srgbClr val="C3C6C9"/>
                </a:solidFill>
                <a:latin typeface="Aptos"/>
              </a:defRPr>
            </a:pPr>
            <a:endParaRPr dirty="0">
              <a:solidFill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94360" y="6537960"/>
            <a:ext cx="11018520" cy="18288"/>
          </a:xfrm>
          <a:prstGeom prst="rect">
            <a:avLst/>
          </a:prstGeom>
          <a:solidFill>
            <a:srgbClr val="DAD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94360" y="660196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646464"/>
                </a:solidFill>
                <a:latin typeface="Arial"/>
              </a:rPr>
              <a:t>OnCampus  |  January 2027 Intake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972800" y="658368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900" b="1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06</a:t>
            </a:r>
          </a:p>
        </p:txBody>
      </p:sp>
      <p:sp>
        <p:nvSpPr>
          <p:cNvPr id="28" name="Rounded Rectangle 7">
            <a:extLst>
              <a:ext uri="{FF2B5EF4-FFF2-40B4-BE49-F238E27FC236}">
                <a16:creationId xmlns:a16="http://schemas.microsoft.com/office/drawing/2014/main" id="{ADCE922E-17F3-57B2-D0C9-AD9D52A469DF}"/>
              </a:ext>
            </a:extLst>
          </p:cNvPr>
          <p:cNvSpPr/>
          <p:nvPr/>
        </p:nvSpPr>
        <p:spPr>
          <a:xfrm>
            <a:off x="594360" y="6127819"/>
            <a:ext cx="10972800" cy="329184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International Student fee link: www.hull.ac.uk/study/undergraduate/fees-and-funding </a:t>
            </a:r>
            <a:endParaRPr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1_0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4503" y="201168"/>
            <a:ext cx="2315497" cy="9418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" y="274320"/>
            <a:ext cx="2926080" cy="14619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686C70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576072"/>
            <a:ext cx="8869680" cy="40011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600" b="1">
                <a:solidFill>
                  <a:srgbClr val="1E1F21"/>
                </a:solidFill>
                <a:latin typeface="Aptos Display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H</a:t>
            </a:r>
            <a:r>
              <a:rPr lang="en-US" dirty="0">
                <a:solidFill>
                  <a:srgbClr val="141414"/>
                </a:solidFill>
                <a:latin typeface="Arial"/>
              </a:rPr>
              <a:t>ULL</a:t>
            </a:r>
            <a:r>
              <a:rPr dirty="0">
                <a:solidFill>
                  <a:srgbClr val="141414"/>
                </a:solidFill>
                <a:latin typeface="Arial"/>
              </a:rPr>
              <a:t> | IY1 progression portfolio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1097280"/>
            <a:ext cx="9509760" cy="3200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250" b="0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The supplied deck lists business, engineering and accounting/finance progression options.</a:t>
            </a:r>
          </a:p>
        </p:txBody>
      </p:sp>
      <p:pic>
        <p:nvPicPr>
          <p:cNvPr id="7" name="Picture 6" descr="s4_2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508760"/>
            <a:ext cx="1417320" cy="153543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88920" y="1417320"/>
            <a:ext cx="7315200" cy="43891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500" b="1">
                <a:solidFill>
                  <a:srgbClr val="1E1F21"/>
                </a:solidFill>
                <a:latin typeface="Aptos Display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International Year One (IY1)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88920" y="2011680"/>
            <a:ext cx="4069080" cy="18466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• </a:t>
            </a:r>
            <a:r>
              <a:rPr sz="1200" dirty="0">
                <a:solidFill>
                  <a:srgbClr val="141414"/>
                </a:solidFill>
                <a:latin typeface="Arial"/>
              </a:rPr>
              <a:t>BA (Hons) Business Economics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88920" y="2377440"/>
            <a:ext cx="4069080" cy="18466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• </a:t>
            </a:r>
            <a:r>
              <a:rPr sz="1200" dirty="0">
                <a:solidFill>
                  <a:srgbClr val="141414"/>
                </a:solidFill>
                <a:latin typeface="Arial"/>
              </a:rPr>
              <a:t>BA (Hons) Business Management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88920" y="2743200"/>
            <a:ext cx="4069080" cy="184666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• </a:t>
            </a:r>
            <a:r>
              <a:rPr sz="1200" dirty="0">
                <a:solidFill>
                  <a:srgbClr val="141414"/>
                </a:solidFill>
                <a:latin typeface="Arial"/>
              </a:rPr>
              <a:t>BA (Hons) Business Management and Accounting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88920" y="310896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• BA (Hons) Business Management and Financial Management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8920" y="347472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BA (Hons) Business Management with Entrepreneurship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88920" y="384048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• BA (Hons) Business Management with Human Resource Management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88920" y="420624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BA (Hons) Business Management with Logistics and Supply Chain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88920" y="457200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BA (Hons) Business Management with Marketing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88920" y="493776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BA (Hons) Economics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88920" y="530352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BA (Hons) International Business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88920" y="566928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BA (Hons) Marketing and Management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04888" y="201168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BEng (Hons) Biomedical Engineering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04888" y="237744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BEng (Hons) Chemical Engineering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04888" y="274320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BEng (Hons) Electrical and Electronic Engineering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04888" y="310896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BEng (Hons) Mechanical Engineering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04888" y="347472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BSc (Hons) Accounting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04888" y="384048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BSc (Hons) Accounting and Financial Management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04888" y="420624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BSc (Hons) Financial Management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04888" y="457200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MEng (Hons) Biomedical Engineering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04888" y="493776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MEng (Hons) Chemical Engineering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04888" y="530352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• MEng (Hons) Electrical and Electronic Engineering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04888" y="5669280"/>
            <a:ext cx="4069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70" b="0">
                <a:solidFill>
                  <a:srgbClr val="303234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• MEng (Hons) Mechanical Engineering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94360" y="6537960"/>
            <a:ext cx="11018520" cy="18288"/>
          </a:xfrm>
          <a:prstGeom prst="rect">
            <a:avLst/>
          </a:prstGeom>
          <a:solidFill>
            <a:srgbClr val="DAD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94360" y="660196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646464"/>
                </a:solidFill>
                <a:latin typeface="Arial"/>
              </a:rPr>
              <a:t>OnCampus  |  January 2027 Intake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972800" y="658368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900" b="1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07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1_0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4040" y="201167"/>
            <a:ext cx="1965960" cy="10018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" y="274320"/>
            <a:ext cx="2926080" cy="14619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686C70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576072"/>
            <a:ext cx="8869680" cy="56692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600" b="1">
                <a:solidFill>
                  <a:srgbClr val="1E1F21"/>
                </a:solidFill>
                <a:latin typeface="Aptos Display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OnCampus Sunderland | UG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1097280"/>
            <a:ext cx="9509760" cy="3200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250" b="0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IY1 fees and entry requirements from the supplied January 2027 deck.</a:t>
            </a:r>
          </a:p>
        </p:txBody>
      </p:sp>
      <p:pic>
        <p:nvPicPr>
          <p:cNvPr id="7" name="Picture 6" descr="s5_2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58276"/>
            <a:ext cx="2331720" cy="944701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09447" y="1564164"/>
            <a:ext cx="10972800" cy="1325880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60120" y="178308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FFD80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IY1 • YEAR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057400"/>
            <a:ext cx="1920240" cy="42062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£11,450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1938528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00" b="0">
                <a:solidFill>
                  <a:srgbClr val="FFFFFF"/>
                </a:solidFill>
                <a:latin typeface="Aptos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Final tuition after £4,420 scholarship</a:t>
            </a:r>
            <a:br>
              <a:rPr dirty="0"/>
            </a:br>
            <a:r>
              <a:rPr dirty="0">
                <a:solidFill>
                  <a:srgbClr val="141414"/>
                </a:solidFill>
                <a:latin typeface="Arial"/>
              </a:rPr>
              <a:t>(including £450 registration cost)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0840" y="2075688"/>
            <a:ext cx="2240280" cy="21544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FFFFFF"/>
                </a:solidFill>
                <a:latin typeface="Aptos"/>
              </a:defRPr>
            </a:pPr>
            <a:endParaRPr dirty="0">
              <a:solidFill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38844" y="1674861"/>
            <a:ext cx="2566263" cy="430887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>
              <a:defRPr sz="1000" b="1">
                <a:solidFill>
                  <a:srgbClr val="FFD800"/>
                </a:solidFill>
                <a:latin typeface="Aptos"/>
              </a:defRPr>
            </a:pPr>
            <a:r>
              <a:rPr sz="1400" dirty="0">
                <a:solidFill>
                  <a:srgbClr val="141414"/>
                </a:solidFill>
                <a:latin typeface="Arial"/>
              </a:rPr>
              <a:t>Year 2 &amp; 3</a:t>
            </a:r>
            <a:r>
              <a:rPr lang="en-US" sz="1400" dirty="0">
                <a:solidFill>
                  <a:srgbClr val="141414"/>
                </a:solidFill>
                <a:latin typeface="Arial"/>
              </a:rPr>
              <a:t> </a:t>
            </a:r>
            <a:r>
              <a:rPr lang="en-US" sz="1400">
                <a:solidFill>
                  <a:srgbClr val="141414"/>
                </a:solidFill>
                <a:latin typeface="Arial"/>
              </a:rPr>
              <a:t>after £5,000 </a:t>
            </a:r>
            <a:r>
              <a:rPr lang="en-US" sz="1400" dirty="0">
                <a:solidFill>
                  <a:srgbClr val="141414"/>
                </a:solidFill>
                <a:latin typeface="Arial"/>
              </a:rPr>
              <a:t>of scholarship</a:t>
            </a:r>
            <a:endParaRPr sz="1400" dirty="0">
              <a:solidFill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70848" y="2102825"/>
            <a:ext cx="1874519" cy="3693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800" b="1">
                <a:solidFill>
                  <a:srgbClr val="FFFFFF"/>
                </a:solidFill>
                <a:latin typeface="Aptos"/>
              </a:defRPr>
            </a:pPr>
            <a:r>
              <a:rPr sz="2400" dirty="0">
                <a:solidFill>
                  <a:srgbClr val="141414"/>
                </a:solidFill>
                <a:latin typeface="Arial"/>
              </a:rPr>
              <a:t>£12,500</a:t>
            </a:r>
            <a:r>
              <a:rPr dirty="0">
                <a:solidFill>
                  <a:srgbClr val="141414"/>
                </a:solidFill>
                <a:latin typeface="Arial"/>
              </a:rPr>
              <a:t> each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3337560"/>
            <a:ext cx="1581912" cy="310896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50" b="1">
                <a:solidFill>
                  <a:srgbClr val="1E1F21"/>
                </a:solidFill>
                <a:latin typeface="Aptos"/>
              </a:defRPr>
            </a:pPr>
            <a:r>
              <a:rPr sz="1100" dirty="0">
                <a:solidFill>
                  <a:srgbClr val="141414"/>
                </a:solidFill>
                <a:latin typeface="Arial"/>
              </a:rPr>
              <a:t>REQUIREMENTS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" y="3767328"/>
            <a:ext cx="7452360" cy="1757532"/>
          </a:xfrm>
          <a:prstGeom prst="rect">
            <a:avLst/>
          </a:prstGeom>
          <a:noFill/>
          <a:ln/>
        </p:spPr>
        <p:txBody>
          <a:bodyPr wrap="square" lIns="0" tIns="0" rIns="0" bIns="0">
            <a:spAutoFit/>
          </a:bodyPr>
          <a:lstStyle/>
          <a:p>
            <a:pPr>
              <a:lnSpc>
                <a:spcPct val="102000"/>
              </a:lnSpc>
              <a:spcAft>
                <a:spcPts val="500"/>
              </a:spcAft>
              <a:defRPr sz="132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•  IY1 GPA 2.2; 4-year Undergraduate GPA 2.0.</a:t>
            </a:r>
          </a:p>
          <a:p>
            <a:pPr>
              <a:lnSpc>
                <a:spcPct val="102000"/>
              </a:lnSpc>
              <a:spcAft>
                <a:spcPts val="500"/>
              </a:spcAft>
              <a:defRPr sz="132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•  No pre-CAS interview.</a:t>
            </a:r>
          </a:p>
          <a:p>
            <a:pPr>
              <a:lnSpc>
                <a:spcPct val="102000"/>
              </a:lnSpc>
              <a:spcAft>
                <a:spcPts val="500"/>
              </a:spcAft>
              <a:defRPr sz="132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•  Gap of 3 years accepted from 2023.</a:t>
            </a:r>
          </a:p>
          <a:p>
            <a:pPr>
              <a:lnSpc>
                <a:spcPct val="102000"/>
              </a:lnSpc>
              <a:spcAft>
                <a:spcPts val="500"/>
              </a:spcAft>
              <a:defRPr sz="132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•  IELTS 5.5 with no less than 5.5; PTE 59 with no less than 59.</a:t>
            </a:r>
          </a:p>
          <a:p>
            <a:pPr>
              <a:lnSpc>
                <a:spcPct val="102000"/>
              </a:lnSpc>
              <a:spcAft>
                <a:spcPts val="500"/>
              </a:spcAft>
              <a:defRPr sz="1320">
                <a:solidFill>
                  <a:srgbClr val="303234"/>
                </a:solidFill>
                <a:latin typeface="Aptos"/>
              </a:defRPr>
            </a:pPr>
            <a:r>
              <a:rPr sz="1600" dirty="0">
                <a:solidFill>
                  <a:srgbClr val="141414"/>
                </a:solidFill>
                <a:latin typeface="Arial"/>
              </a:rPr>
              <a:t>•  English waiver on overall B in Class 12 Nepali board, subject to an OnCampus conversation-based English interview.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95360" y="3456432"/>
            <a:ext cx="3017520" cy="2057400"/>
          </a:xfrm>
          <a:prstGeom prst="roundRect">
            <a:avLst/>
          </a:prstGeom>
          <a:solidFill>
            <a:srgbClr val="FFF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887968" y="3749039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000" b="1">
                <a:solidFill>
                  <a:srgbClr val="1E1F21"/>
                </a:solidFill>
                <a:latin typeface="Aptos"/>
              </a:defRPr>
            </a:pPr>
            <a:r>
              <a:rPr>
                <a:solidFill>
                  <a:srgbClr val="F2C800"/>
                </a:solidFill>
                <a:latin typeface="Arial"/>
              </a:rPr>
              <a:t>QUICK REFERENCE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87968" y="4160520"/>
            <a:ext cx="2240280" cy="105156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  <a:defRPr sz="1500" b="1">
                <a:solidFill>
                  <a:srgbClr val="1E1F21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2.2 GPA</a:t>
            </a:r>
            <a:br/>
            <a:r>
              <a:rPr>
                <a:solidFill>
                  <a:srgbClr val="141414"/>
                </a:solidFill>
                <a:latin typeface="Arial"/>
              </a:rPr>
              <a:t>No pre-CAS interview</a:t>
            </a:r>
            <a:br/>
            <a:r>
              <a:rPr>
                <a:solidFill>
                  <a:srgbClr val="141414"/>
                </a:solidFill>
                <a:latin typeface="Arial"/>
              </a:rPr>
              <a:t>3-year gap accepted</a:t>
            </a:r>
            <a:br/>
            <a:r>
              <a:rPr>
                <a:solidFill>
                  <a:srgbClr val="141414"/>
                </a:solidFill>
                <a:latin typeface="Arial"/>
              </a:rPr>
              <a:t>IELTS 5.5 / PTE 59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94360" y="6537960"/>
            <a:ext cx="11018520" cy="18288"/>
          </a:xfrm>
          <a:prstGeom prst="rect">
            <a:avLst/>
          </a:prstGeom>
          <a:solidFill>
            <a:srgbClr val="DAD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4360" y="660196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646464"/>
                </a:solidFill>
                <a:latin typeface="Arial"/>
              </a:rPr>
              <a:t>OnCampus  |  January 2027 Intake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972800" y="658368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900" b="1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08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1_0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0657" y="201167"/>
            <a:ext cx="2926080" cy="135331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" y="274320"/>
            <a:ext cx="2926080" cy="14619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686C70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576072"/>
            <a:ext cx="8869680" cy="56692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600" b="1">
                <a:solidFill>
                  <a:srgbClr val="1E1F21"/>
                </a:solidFill>
                <a:latin typeface="Aptos Display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Sunderland | IY1 progression portfolio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1097280"/>
            <a:ext cx="9509760" cy="3200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250" b="0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Four business-focused degree routes listed in the supplied deck.</a:t>
            </a:r>
          </a:p>
        </p:txBody>
      </p:sp>
      <p:pic>
        <p:nvPicPr>
          <p:cNvPr id="7" name="Picture 6" descr="s5_2_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72768"/>
            <a:ext cx="2606040" cy="105584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77639" y="1417320"/>
            <a:ext cx="6675120" cy="4572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600" b="1">
                <a:solidFill>
                  <a:srgbClr val="1E1F21"/>
                </a:solidFill>
                <a:latin typeface="Aptos Display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International Year One (IY1)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2212848"/>
            <a:ext cx="7040880" cy="585216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977639" y="2212848"/>
            <a:ext cx="109728" cy="585216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51960" y="2340864"/>
            <a:ext cx="6446520" cy="29260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550" b="1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BA (Hons) Accounting and Finance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977639" y="2962656"/>
            <a:ext cx="7040880" cy="585216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977639" y="2962656"/>
            <a:ext cx="109728" cy="585216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251960" y="3090672"/>
            <a:ext cx="6446520" cy="29260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550" b="1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BA (Hons) Business and Financial Management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977639" y="3712463"/>
            <a:ext cx="7040880" cy="585216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3977639" y="3712463"/>
            <a:ext cx="109728" cy="585216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251960" y="3840479"/>
            <a:ext cx="6446520" cy="29260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550" b="1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BA (Hons) Business and Human Resource Management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977639" y="4462272"/>
            <a:ext cx="7040880" cy="585216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977639" y="4462272"/>
            <a:ext cx="109728" cy="585216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251960" y="4590288"/>
            <a:ext cx="6446520" cy="29260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550" b="1">
                <a:solidFill>
                  <a:srgbClr val="303234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BA (Hons) Business and Marketing Management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977639" y="5577840"/>
            <a:ext cx="7040880" cy="530352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224528" y="5715000"/>
            <a:ext cx="653796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defRPr sz="1150" b="1">
                <a:solidFill>
                  <a:srgbClr val="FFD80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Business-focused IY1 portfolio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360" y="6537960"/>
            <a:ext cx="11018520" cy="18288"/>
          </a:xfrm>
          <a:prstGeom prst="rect">
            <a:avLst/>
          </a:prstGeom>
          <a:solidFill>
            <a:srgbClr val="DAD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94360" y="660196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646464"/>
                </a:solidFill>
                <a:latin typeface="Arial"/>
              </a:rPr>
              <a:t>OnCampus  |  January 2027 Intake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72800" y="658368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900" b="1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09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s1_0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1145" y="201168"/>
            <a:ext cx="2426110" cy="9418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" y="274320"/>
            <a:ext cx="2926080" cy="146194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950" b="1">
                <a:solidFill>
                  <a:srgbClr val="686C70"/>
                </a:solidFill>
                <a:latin typeface="Aptos"/>
              </a:defRPr>
            </a:pPr>
            <a:endParaRPr dirty="0">
              <a:solidFill>
                <a:srgbClr val="141414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576072"/>
            <a:ext cx="8869680" cy="56692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2600" b="1">
                <a:solidFill>
                  <a:srgbClr val="1E1F21"/>
                </a:solidFill>
                <a:latin typeface="Aptos Display"/>
              </a:defRPr>
            </a:pPr>
            <a:r>
              <a:rPr dirty="0">
                <a:solidFill>
                  <a:srgbClr val="141414"/>
                </a:solidFill>
                <a:latin typeface="Arial"/>
              </a:rPr>
              <a:t>Visa refusal cases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1097280"/>
            <a:ext cx="9509760" cy="19236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250" b="0">
                <a:solidFill>
                  <a:srgbClr val="686C70"/>
                </a:solidFill>
                <a:latin typeface="Aptos"/>
              </a:defRPr>
            </a:pPr>
            <a:endParaRPr dirty="0">
              <a:solidFill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58368" y="1572768"/>
            <a:ext cx="2926080" cy="4251960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14884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88000"/>
              </a:lnSpc>
              <a:defRPr sz="3400" b="1">
                <a:solidFill>
                  <a:srgbClr val="FFFFFF"/>
                </a:solidFill>
                <a:latin typeface="Aptos Display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PAST</a:t>
            </a:r>
            <a:br/>
            <a:r>
              <a:rPr>
                <a:solidFill>
                  <a:srgbClr val="141414"/>
                </a:solidFill>
                <a:latin typeface="Arial"/>
              </a:rPr>
              <a:t>REFUSAL</a:t>
            </a:r>
          </a:p>
        </p:txBody>
      </p:sp>
      <p:sp>
        <p:nvSpPr>
          <p:cNvPr id="9" name="Rectangle 8"/>
          <p:cNvSpPr/>
          <p:nvPr/>
        </p:nvSpPr>
        <p:spPr>
          <a:xfrm>
            <a:off x="960120" y="3611880"/>
            <a:ext cx="1234440" cy="9144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3977639"/>
            <a:ext cx="2148840" cy="6583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FFD80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CASE-BY-CASE</a:t>
            </a:r>
            <a:br/>
            <a:r>
              <a:rPr>
                <a:solidFill>
                  <a:srgbClr val="141414"/>
                </a:solidFill>
                <a:latin typeface="Arial"/>
              </a:rPr>
              <a:t>REVIEW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69080" y="1938528"/>
            <a:ext cx="2057400" cy="932688"/>
          </a:xfrm>
          <a:prstGeom prst="roundRect">
            <a:avLst/>
          </a:prstGeom>
          <a:solidFill>
            <a:srgbClr val="F2F3F5"/>
          </a:solidFill>
          <a:ln w="10160">
            <a:solidFill>
              <a:srgbClr val="DADC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233672" y="2212848"/>
            <a:ext cx="1719072" cy="3200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defRPr sz="2000" b="1">
                <a:solidFill>
                  <a:srgbClr val="1E1F21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USA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64808" y="1938528"/>
            <a:ext cx="2057400" cy="932688"/>
          </a:xfrm>
          <a:prstGeom prst="roundRect">
            <a:avLst/>
          </a:prstGeom>
          <a:solidFill>
            <a:srgbClr val="F2F3F5"/>
          </a:solidFill>
          <a:ln w="10160">
            <a:solidFill>
              <a:srgbClr val="DADC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29400" y="2212848"/>
            <a:ext cx="1719072" cy="3200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defRPr sz="2000" b="1">
                <a:solidFill>
                  <a:srgbClr val="1E1F21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Australia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860536" y="1938528"/>
            <a:ext cx="2057400" cy="932688"/>
          </a:xfrm>
          <a:prstGeom prst="roundRect">
            <a:avLst/>
          </a:prstGeom>
          <a:solidFill>
            <a:srgbClr val="F2F3F5"/>
          </a:solidFill>
          <a:ln w="10160">
            <a:solidFill>
              <a:srgbClr val="DADC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025128" y="2212848"/>
            <a:ext cx="1719072" cy="32004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defRPr sz="2000" b="1">
                <a:solidFill>
                  <a:srgbClr val="1E1F21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Canada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69080" y="3337560"/>
            <a:ext cx="6995160" cy="29238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900" b="1">
                <a:solidFill>
                  <a:srgbClr val="1E1F21"/>
                </a:solidFill>
                <a:latin typeface="Aptos Display"/>
              </a:defRPr>
            </a:pPr>
            <a:endParaRPr dirty="0">
              <a:solidFill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064508" y="4259252"/>
            <a:ext cx="6848856" cy="640080"/>
          </a:xfrm>
          <a:prstGeom prst="roundRect">
            <a:avLst/>
          </a:prstGeom>
          <a:solidFill>
            <a:srgbClr val="FFF7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/>
            </a:endParaRPr>
          </a:p>
          <a:p>
            <a:pPr algn="ctr"/>
            <a:r>
              <a:rPr lang="en-US" sz="2000" b="1" dirty="0">
                <a:solidFill>
                  <a:srgbClr val="141414"/>
                </a:solidFill>
                <a:latin typeface="Arial"/>
              </a:rPr>
              <a:t>OnCampus accepts students with past visa refusals from the USA, Australia and Canada.</a:t>
            </a:r>
          </a:p>
          <a:p>
            <a:pPr algn="ctr"/>
            <a:endParaRPr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94360" y="6537960"/>
            <a:ext cx="11018520" cy="18288"/>
          </a:xfrm>
          <a:prstGeom prst="rect">
            <a:avLst/>
          </a:prstGeom>
          <a:solidFill>
            <a:srgbClr val="DADCD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94360" y="660196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850" b="0">
                <a:solidFill>
                  <a:srgbClr val="686C70"/>
                </a:solidFill>
                <a:latin typeface="Aptos"/>
              </a:defRPr>
            </a:pPr>
            <a:r>
              <a:rPr dirty="0">
                <a:solidFill>
                  <a:srgbClr val="646464"/>
                </a:solidFill>
                <a:latin typeface="Arial"/>
              </a:rPr>
              <a:t>OnCampus  |  January 2027 Intake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0" y="6583680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  <a:defRPr sz="900" b="1">
                <a:solidFill>
                  <a:srgbClr val="686C70"/>
                </a:solidFill>
                <a:latin typeface="Aptos"/>
              </a:defRPr>
            </a:pPr>
            <a:r>
              <a:rPr>
                <a:solidFill>
                  <a:srgbClr val="141414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s1_0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480" y="356616"/>
            <a:ext cx="3192810" cy="13533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1945" y="1938528"/>
            <a:ext cx="3474720" cy="307777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400" b="1">
                <a:solidFill>
                  <a:srgbClr val="FFD800"/>
                </a:solidFill>
                <a:latin typeface="Aptos"/>
              </a:defRPr>
            </a:pPr>
            <a:r>
              <a:rPr lang="en-US" sz="2000" dirty="0">
                <a:solidFill/>
              </a:rPr>
              <a:t>J</a:t>
            </a:r>
            <a:r>
              <a:rPr sz="2000" dirty="0">
                <a:solidFill/>
              </a:rPr>
              <a:t>ANUARY 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2487168"/>
            <a:ext cx="7132320" cy="132588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3000"/>
              </a:lnSpc>
              <a:defRPr sz="3500" b="1">
                <a:solidFill>
                  <a:srgbClr val="FFFFFF"/>
                </a:solidFill>
                <a:latin typeface="Aptos Display"/>
              </a:defRPr>
            </a:pPr>
            <a:r>
              <a:rPr dirty="0">
                <a:solidFill/>
              </a:rPr>
              <a:t>A clearer route to</a:t>
            </a:r>
            <a:br>
              <a:rPr dirty="0"/>
            </a:br>
            <a:r>
              <a:rPr dirty="0">
                <a:solidFill/>
              </a:rPr>
              <a:t>the right programme.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069080"/>
            <a:ext cx="6858000" cy="658368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500" b="0">
                <a:solidFill>
                  <a:srgbClr val="D7D9DC"/>
                </a:solidFill>
                <a:latin typeface="Aptos"/>
              </a:defRPr>
            </a:pPr>
            <a:r>
              <a:rPr dirty="0">
                <a:solidFill/>
              </a:rPr>
              <a:t>Use the programme, fee and entry-requirement pages as the working reference for agent conversations.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66760" y="1554480"/>
            <a:ext cx="2926080" cy="713232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366760" y="1554480"/>
            <a:ext cx="658368" cy="713232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66760" y="1755648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defRPr sz="1200" b="1">
                <a:solidFill>
                  <a:srgbClr val="1E1F21"/>
                </a:solidFill>
                <a:latin typeface="Aptos"/>
              </a:defRPr>
            </a:pPr>
            <a:r>
              <a:rPr>
                <a:solidFill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17152" y="1755648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FFFFFF"/>
                </a:solidFill>
                <a:latin typeface="Aptos"/>
              </a:defRPr>
            </a:pPr>
            <a:r>
              <a:rPr sz="1600" dirty="0">
                <a:solidFill/>
              </a:rPr>
              <a:t>CAS route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66760" y="2560320"/>
            <a:ext cx="2926080" cy="713232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366760" y="2560320"/>
            <a:ext cx="658368" cy="713232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66760" y="2761488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defRPr sz="1200" b="1">
                <a:solidFill>
                  <a:srgbClr val="1E1F21"/>
                </a:solidFill>
                <a:latin typeface="Aptos"/>
              </a:defRPr>
            </a:pPr>
            <a:r>
              <a:rPr>
                <a:solidFill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17152" y="2761488"/>
            <a:ext cx="1783080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FFFFFF"/>
                </a:solidFill>
                <a:latin typeface="Aptos"/>
              </a:defRPr>
            </a:pPr>
            <a:r>
              <a:rPr sz="1600" dirty="0">
                <a:solidFill/>
              </a:rPr>
              <a:t>Entry requirements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366760" y="3538728"/>
            <a:ext cx="2926080" cy="713232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366760" y="3566160"/>
            <a:ext cx="658368" cy="713232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66760" y="3767328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defRPr sz="1200" b="1">
                <a:solidFill>
                  <a:srgbClr val="1E1F21"/>
                </a:solidFill>
                <a:latin typeface="Aptos"/>
              </a:defRPr>
            </a:pPr>
            <a:r>
              <a:rPr>
                <a:solidFill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67444" y="3655225"/>
            <a:ext cx="1783080" cy="492443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FFFFFF"/>
                </a:solidFill>
                <a:latin typeface="Aptos"/>
              </a:defRPr>
            </a:pPr>
            <a:r>
              <a:rPr sz="1600" dirty="0">
                <a:solidFill/>
              </a:rPr>
              <a:t>Fees &amp; scholarships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66760" y="4572000"/>
            <a:ext cx="2926080" cy="713232"/>
          </a:xfrm>
          <a:prstGeom prst="roundRect">
            <a:avLst/>
          </a:prstGeom>
          <a:solidFill>
            <a:srgbClr val="F2F3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8366760" y="4572000"/>
            <a:ext cx="658368" cy="713232"/>
          </a:xfrm>
          <a:prstGeom prst="roundRect">
            <a:avLst/>
          </a:prstGeom>
          <a:solidFill>
            <a:srgbClr val="FFD8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66760" y="4773168"/>
            <a:ext cx="658368" cy="256032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defRPr sz="1200" b="1">
                <a:solidFill>
                  <a:srgbClr val="1E1F21"/>
                </a:solidFill>
                <a:latin typeface="Aptos"/>
              </a:defRPr>
            </a:pPr>
            <a:r>
              <a:rPr>
                <a:solidFill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04862" y="4687830"/>
            <a:ext cx="1783080" cy="492443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1300" b="1">
                <a:solidFill>
                  <a:srgbClr val="FFFFFF"/>
                </a:solidFill>
                <a:latin typeface="Aptos"/>
              </a:defRPr>
            </a:pPr>
            <a:r>
              <a:rPr sz="1600" dirty="0">
                <a:solidFill/>
              </a:rPr>
              <a:t>Progression options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617220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defRPr sz="900" b="0">
                <a:solidFill>
                  <a:srgbClr val="B4B7BB"/>
                </a:solidFill>
                <a:latin typeface="Aptos"/>
              </a:defRPr>
            </a:pPr>
            <a:r>
              <a:rPr dirty="0">
                <a:solidFill/>
              </a:rPr>
              <a:t>OnCampus  |  January 2027 Recruitment Reference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Metadata/LabelInfo.xml><?xml version="1.0" encoding="utf-8"?>
<clbl:labelList xmlns:clbl="http://schemas.microsoft.com/office/2020/mipLabelMetadata">
  <clbl:label id="{58b0b9cd-9e5b-476d-81c5-d33d4f29b317}" enabled="0" method="" siteId="{58b0b9cd-9e5b-476d-81c5-d33d4f29b31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1704</Words>
  <Application>Microsoft Office PowerPoint</Application>
  <PresentationFormat>Widescreen</PresentationFormat>
  <Paragraphs>249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user</cp:lastModifiedBy>
  <cp:revision>11</cp:revision>
  <dcterms:created xsi:type="dcterms:W3CDTF">2013-01-27T09:14:16Z</dcterms:created>
  <dcterms:modified xsi:type="dcterms:W3CDTF">2026-09-30T11:30:39Z</dcterms:modified>
  <cp:category/>
</cp:coreProperties>
</file>